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9144000"/>
  <p:embeddedFontLst>
    <p:embeddedFont>
      <p:font typeface="Roboto"/>
      <p:regular r:id="rId25"/>
      <p:bold r:id="rId26"/>
      <p:italic r:id="rId27"/>
      <p:boldItalic r:id="rId28"/>
    </p:embeddedFont>
    <p:embeddedFont>
      <p:font typeface="Franklin Gothic"/>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ingchen F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04D062-D639-436D-B1B1-53126B3FF364}">
  <a:tblStyle styleId="{FB04D062-D639-436D-B1B1-53126B3FF36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FranklinGothic-bold.fntdata"/><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3.xml"/><Relationship Id="rId33" Type="http://schemas.openxmlformats.org/officeDocument/2006/relationships/font" Target="fonts/OpenSans-boldItalic.fntdata"/><Relationship Id="rId10" Type="http://schemas.openxmlformats.org/officeDocument/2006/relationships/slide" Target="slides/slide2.xml"/><Relationship Id="rId32" Type="http://schemas.openxmlformats.org/officeDocument/2006/relationships/font" Target="fonts/OpenSans-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8T01:05:47.041">
    <p:pos x="286" y="90"/>
    <p:text>need written insights for images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157e9f1a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a157e9f1ad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ec7519716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Here is our dataset, it’s the kaggle food demand dataset. The time duration is 3 years, 145 weeks in total. There are 77 centers or buyers which buy our meal product. And there are 52 meals products. The graph of demand is on the right. And we want to give accurate forecast of the next 20 weeks.  Next page plz</a:t>
            </a:r>
            <a:endParaRPr/>
          </a:p>
        </p:txBody>
      </p:sp>
      <p:sp>
        <p:nvSpPr>
          <p:cNvPr id="805" name="Google Shape;805;g1ec7519716c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a33986d5f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We did backtest in three periods, each with 20 weeks forecast, </a:t>
            </a:r>
            <a:r>
              <a:rPr lang="en" sz="1200">
                <a:solidFill>
                  <a:srgbClr val="374151"/>
                </a:solidFill>
                <a:latin typeface="Roboto"/>
                <a:ea typeface="Roboto"/>
                <a:cs typeface="Roboto"/>
                <a:sym typeface="Roboto"/>
              </a:rPr>
              <a:t>Here is the backtest </a:t>
            </a:r>
            <a:r>
              <a:rPr lang="en" sz="1200">
                <a:solidFill>
                  <a:srgbClr val="374151"/>
                </a:solidFill>
                <a:latin typeface="Roboto"/>
                <a:ea typeface="Roboto"/>
                <a:cs typeface="Roboto"/>
                <a:sym typeface="Roboto"/>
              </a:rPr>
              <a:t>plot using Random Forest Regressor.  The percentage error is about 16. Next page plz</a:t>
            </a:r>
            <a:endParaRPr>
              <a:solidFill>
                <a:schemeClr val="dk1"/>
              </a:solidFill>
            </a:endParaRPr>
          </a:p>
          <a:p>
            <a:pPr indent="0" lvl="0" marL="457200" rtl="0" algn="l">
              <a:lnSpc>
                <a:spcPct val="90000"/>
              </a:lnSpc>
              <a:spcBef>
                <a:spcPts val="1500"/>
              </a:spcBef>
              <a:spcAft>
                <a:spcPts val="1500"/>
              </a:spcAft>
              <a:buNone/>
            </a:pPr>
            <a:r>
              <a:t/>
            </a:r>
            <a:endParaRPr sz="1200">
              <a:solidFill>
                <a:srgbClr val="374151"/>
              </a:solidFill>
              <a:latin typeface="Roboto"/>
              <a:ea typeface="Roboto"/>
              <a:cs typeface="Roboto"/>
              <a:sym typeface="Roboto"/>
            </a:endParaRPr>
          </a:p>
        </p:txBody>
      </p:sp>
      <p:sp>
        <p:nvSpPr>
          <p:cNvPr id="1062" name="Google Shape;1062;g2a33986d5f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ec7519716c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here is our best model </a:t>
            </a:r>
            <a:r>
              <a:rPr lang="en" sz="1200">
                <a:solidFill>
                  <a:srgbClr val="374151"/>
                </a:solidFill>
                <a:latin typeface="Roboto"/>
                <a:ea typeface="Roboto"/>
                <a:cs typeface="Roboto"/>
                <a:sym typeface="Roboto"/>
              </a:rPr>
              <a:t>ARIMA plus ETS…  The percentage error is about 8.8. And let me show you how much money you can save by using our amazing models! Let’s say, if are the manager of the restaurant, and each food waste or order shortage cost you 5 dollars for each meal. And you currently use a simple moving average to predict how much order to prepare for the future. Our model is going to save 0.1 million dollars for each meal product that you have, for each 20 days period.  If you have 77 products, </a:t>
            </a:r>
            <a:r>
              <a:rPr lang="en" sz="1200">
                <a:solidFill>
                  <a:srgbClr val="374151"/>
                </a:solidFill>
                <a:latin typeface="Roboto"/>
                <a:ea typeface="Roboto"/>
                <a:cs typeface="Roboto"/>
                <a:sym typeface="Roboto"/>
              </a:rPr>
              <a:t>you</a:t>
            </a:r>
            <a:r>
              <a:rPr lang="en" sz="1200">
                <a:solidFill>
                  <a:srgbClr val="374151"/>
                </a:solidFill>
                <a:latin typeface="Roboto"/>
                <a:ea typeface="Roboto"/>
                <a:cs typeface="Roboto"/>
                <a:sym typeface="Roboto"/>
              </a:rPr>
              <a:t> are going to save 7 million dollars approximately/</a:t>
            </a:r>
            <a:endParaRPr sz="1200">
              <a:solidFill>
                <a:srgbClr val="374151"/>
              </a:solidFill>
              <a:latin typeface="Roboto"/>
              <a:ea typeface="Roboto"/>
              <a:cs typeface="Roboto"/>
              <a:sym typeface="Roboto"/>
            </a:endParaRPr>
          </a:p>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Next page plz</a:t>
            </a:r>
            <a:endParaRPr>
              <a:solidFill>
                <a:schemeClr val="dk1"/>
              </a:solidFill>
            </a:endParaRPr>
          </a:p>
          <a:p>
            <a:pPr indent="-304800" lvl="0" marL="457200" rtl="0" algn="l">
              <a:lnSpc>
                <a:spcPct val="90000"/>
              </a:lnSpc>
              <a:spcBef>
                <a:spcPts val="0"/>
              </a:spcBef>
              <a:spcAft>
                <a:spcPts val="0"/>
              </a:spcAft>
              <a:buClr>
                <a:srgbClr val="374151"/>
              </a:buClr>
              <a:buSzPts val="1200"/>
              <a:buFont typeface="Roboto"/>
              <a:buChar char="●"/>
            </a:pPr>
            <a:r>
              <a:t/>
            </a:r>
            <a:endParaRPr sz="1200">
              <a:solidFill>
                <a:srgbClr val="374151"/>
              </a:solidFill>
              <a:latin typeface="Roboto"/>
              <a:ea typeface="Roboto"/>
              <a:cs typeface="Roboto"/>
              <a:sym typeface="Roboto"/>
            </a:endParaRPr>
          </a:p>
        </p:txBody>
      </p:sp>
      <p:sp>
        <p:nvSpPr>
          <p:cNvPr id="1319" name="Google Shape;1319;g1ec7519716c_0_6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1ec7519716c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lang="en" sz="1200">
                <a:solidFill>
                  <a:srgbClr val="374151"/>
                </a:solidFill>
                <a:latin typeface="Roboto"/>
                <a:ea typeface="Roboto"/>
                <a:cs typeface="Roboto"/>
                <a:sym typeface="Roboto"/>
              </a:rPr>
              <a:t>We have 12 models in our products, we've applied ARIMA and ETS forecasting </a:t>
            </a:r>
            <a:r>
              <a:rPr lang="en" sz="1200">
                <a:solidFill>
                  <a:srgbClr val="374151"/>
                </a:solidFill>
                <a:latin typeface="Roboto"/>
                <a:ea typeface="Roboto"/>
                <a:cs typeface="Roboto"/>
                <a:sym typeface="Roboto"/>
              </a:rPr>
              <a:t>and a combination of both </a:t>
            </a:r>
            <a:r>
              <a:rPr lang="en" sz="1200">
                <a:solidFill>
                  <a:srgbClr val="374151"/>
                </a:solidFill>
                <a:latin typeface="Roboto"/>
                <a:ea typeface="Roboto"/>
                <a:cs typeface="Roboto"/>
                <a:sym typeface="Roboto"/>
              </a:rPr>
              <a:t>and machine learning models.</a:t>
            </a:r>
            <a:endParaRPr sz="1200">
              <a:solidFill>
                <a:srgbClr val="374151"/>
              </a:solidFill>
              <a:latin typeface="Roboto"/>
              <a:ea typeface="Roboto"/>
              <a:cs typeface="Roboto"/>
              <a:sym typeface="Roboto"/>
            </a:endParaRPr>
          </a:p>
          <a:p>
            <a:pPr indent="0" lvl="0" marL="457200" rtl="0" algn="l">
              <a:lnSpc>
                <a:spcPct val="90000"/>
              </a:lnSpc>
              <a:spcBef>
                <a:spcPts val="1500"/>
              </a:spcBef>
              <a:spcAft>
                <a:spcPts val="0"/>
              </a:spcAft>
              <a:buNone/>
            </a:pPr>
            <a:r>
              <a:rPr lang="en" sz="1200">
                <a:solidFill>
                  <a:srgbClr val="374151"/>
                </a:solidFill>
                <a:latin typeface="Roboto"/>
                <a:ea typeface="Roboto"/>
                <a:cs typeface="Roboto"/>
                <a:sym typeface="Roboto"/>
              </a:rPr>
              <a:t>ARIMA with Multiplicative Additive ETS perform the best, while for machine learning models, Lasso perform the best.</a:t>
            </a:r>
            <a:endParaRPr sz="1200">
              <a:solidFill>
                <a:srgbClr val="374151"/>
              </a:solidFill>
              <a:latin typeface="Roboto"/>
              <a:ea typeface="Roboto"/>
              <a:cs typeface="Roboto"/>
              <a:sym typeface="Roboto"/>
            </a:endParaRPr>
          </a:p>
          <a:p>
            <a:pPr indent="0" lvl="0" marL="457200" rtl="0" algn="l">
              <a:lnSpc>
                <a:spcPct val="90000"/>
              </a:lnSpc>
              <a:spcBef>
                <a:spcPts val="1500"/>
              </a:spcBef>
              <a:spcAft>
                <a:spcPts val="0"/>
              </a:spcAft>
              <a:buNone/>
            </a:pPr>
            <a:r>
              <a:rPr lang="en" sz="1200">
                <a:solidFill>
                  <a:srgbClr val="374151"/>
                </a:solidFill>
                <a:latin typeface="Roboto"/>
                <a:ea typeface="Roboto"/>
                <a:cs typeface="Roboto"/>
                <a:sym typeface="Roboto"/>
              </a:rPr>
              <a:t>For our user interface, we've used Random Forest as the default model because of its robustness and excellent performance across diverse data sets, which is crucial for user trust and engagement. However, the platform is designed with flexibility in mind, allowing us to update the underlying model as newer algorithms are developed.</a:t>
            </a:r>
            <a:endParaRPr sz="1200">
              <a:solidFill>
                <a:srgbClr val="374151"/>
              </a:solidFill>
              <a:latin typeface="Roboto"/>
              <a:ea typeface="Roboto"/>
              <a:cs typeface="Roboto"/>
              <a:sym typeface="Roboto"/>
            </a:endParaRPr>
          </a:p>
          <a:p>
            <a:pPr indent="-304800" lvl="0" marL="457200" rtl="0" algn="l">
              <a:lnSpc>
                <a:spcPct val="90000"/>
              </a:lnSpc>
              <a:spcBef>
                <a:spcPts val="15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Next page plz</a:t>
            </a:r>
            <a:endParaRPr>
              <a:solidFill>
                <a:schemeClr val="dk1"/>
              </a:solidFill>
            </a:endParaRPr>
          </a:p>
          <a:p>
            <a:pPr indent="0" lvl="0" marL="457200" rtl="0" algn="l">
              <a:lnSpc>
                <a:spcPct val="90000"/>
              </a:lnSpc>
              <a:spcBef>
                <a:spcPts val="1500"/>
              </a:spcBef>
              <a:spcAft>
                <a:spcPts val="1500"/>
              </a:spcAft>
              <a:buNone/>
            </a:pPr>
            <a:r>
              <a:t/>
            </a:r>
            <a:endParaRPr sz="1200">
              <a:solidFill>
                <a:srgbClr val="374151"/>
              </a:solidFill>
              <a:latin typeface="Roboto"/>
              <a:ea typeface="Roboto"/>
              <a:cs typeface="Roboto"/>
              <a:sym typeface="Roboto"/>
            </a:endParaRPr>
          </a:p>
        </p:txBody>
      </p:sp>
      <p:sp>
        <p:nvSpPr>
          <p:cNvPr id="1576" name="Google Shape;1576;g1ec7519716c_0_3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2a33986d5f5_2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This is the UI of our product. It’s made by streamlit. It can take the historical time series of each product, fit a model in real time and create forecast for the next 20 days’. It can greatly help managers and staff to estimate the future demand of each product. And adjust the inventory level and staff scheduling to better prepare for the future. This product is greatly helpful and valuable to meal company or any other kinds of company that involves supply chain. Also we make the Product ID as a user input, we believe that with a simple click, the user without any technological background can easily check any products’ demand forecast in real time, and make strategic plans, and create profit and value for the company. Next page plz</a:t>
            </a:r>
            <a:endParaRPr>
              <a:solidFill>
                <a:schemeClr val="dk1"/>
              </a:solidFill>
            </a:endParaRPr>
          </a:p>
          <a:p>
            <a:pPr indent="0" lvl="0" marL="457200" rtl="0" algn="l">
              <a:lnSpc>
                <a:spcPct val="90000"/>
              </a:lnSpc>
              <a:spcBef>
                <a:spcPts val="1500"/>
              </a:spcBef>
              <a:spcAft>
                <a:spcPts val="1500"/>
              </a:spcAft>
              <a:buNone/>
            </a:pPr>
            <a:r>
              <a:t/>
            </a:r>
            <a:endParaRPr sz="1200">
              <a:solidFill>
                <a:srgbClr val="374151"/>
              </a:solidFill>
              <a:latin typeface="Roboto"/>
              <a:ea typeface="Roboto"/>
              <a:cs typeface="Roboto"/>
              <a:sym typeface="Roboto"/>
            </a:endParaRPr>
          </a:p>
        </p:txBody>
      </p:sp>
      <p:sp>
        <p:nvSpPr>
          <p:cNvPr id="1832" name="Google Shape;1832;g2a33986d5f5_2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2a157e9f1ad_1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g2a157e9f1ad_1_8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2a33986d5f5_2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1500"/>
              </a:spcAft>
              <a:buNone/>
            </a:pPr>
            <a:r>
              <a:t/>
            </a:r>
            <a:endParaRPr sz="1200">
              <a:solidFill>
                <a:srgbClr val="374151"/>
              </a:solidFill>
              <a:latin typeface="Roboto"/>
              <a:ea typeface="Roboto"/>
              <a:cs typeface="Roboto"/>
              <a:sym typeface="Roboto"/>
            </a:endParaRPr>
          </a:p>
        </p:txBody>
      </p:sp>
      <p:sp>
        <p:nvSpPr>
          <p:cNvPr id="2363" name="Google Shape;2363;g2a33986d5f5_2_7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c83c04e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Restaurant managers and owners often face problems guessing how many orders they'll get.  This uncertainty can lead to having too many or too few staff working at times.</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Let's say you want to guess how many orders there are going to be in Pittsburgh  tomorrow. If that's the only information you have - a city and a day - you're going to be shooting in the dark. But let's say I told you that yesterday, Pittsburgh  placed 200 orders. You'd probably guess there'd be around 200 orders again tomorrow. Or maybe you know that tomorrow is Friday, and you know that people order more on Fridays. Maybe you'd increase your guess to 300. So congratulations, you've just performed your first volume forecast! That's essentially what we do here at our app: use historical order volume,combined with additional predictors, like when and what type of orders are made, the weather, and local events, to create accurate and flexible forecasts for our business.</a:t>
            </a:r>
            <a:endParaRPr sz="1200">
              <a:solidFill>
                <a:srgbClr val="374151"/>
              </a:solidFill>
              <a:latin typeface="Roboto"/>
              <a:ea typeface="Roboto"/>
              <a:cs typeface="Roboto"/>
              <a:sym typeface="Roboto"/>
            </a:endParaRPr>
          </a:p>
        </p:txBody>
      </p:sp>
      <p:sp>
        <p:nvSpPr>
          <p:cNvPr id="403" name="Google Shape;403;g1ec83c04e3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a157e9f1a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What We're Selling &amp; To Whom</a:t>
            </a:r>
            <a:r>
              <a:rPr lang="en" sz="1200">
                <a:solidFill>
                  <a:srgbClr val="374151"/>
                </a:solidFill>
                <a:latin typeface="Roboto"/>
                <a:ea typeface="Roboto"/>
                <a:cs typeface="Roboto"/>
                <a:sym typeface="Roboto"/>
              </a:rPr>
              <a:t>: We're introducing a time series forecasting app, designed to predict future meal order volumes for restaurants, grocery stores, and meal delivery services. This tool is aimed at small to mid-sized culinary businesses seeking to optimize their inventory and staffing based on accurate demand predictions.</a:t>
            </a:r>
            <a:endParaRPr sz="1200">
              <a:solidFill>
                <a:srgbClr val="374151"/>
              </a:solidFill>
              <a:latin typeface="Roboto"/>
              <a:ea typeface="Roboto"/>
              <a:cs typeface="Roboto"/>
              <a:sym typeface="Roboto"/>
            </a:endParaRPr>
          </a:p>
          <a:p>
            <a:pPr indent="-304800" lvl="0" marL="457200" rtl="0" algn="l">
              <a:lnSpc>
                <a:spcPct val="13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This app is intended to transform complex data (like order times, types of orders, price, target of interest and external factors such as promotional information and homepage featured ) into clear predictions of order volumes at specific times.</a:t>
            </a:r>
            <a:endParaRPr/>
          </a:p>
        </p:txBody>
      </p:sp>
      <p:sp>
        <p:nvSpPr>
          <p:cNvPr id="421" name="Google Shape;421;g2a157e9f1ad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a157e9f1ad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Accurate Staffing Optimization: By predicting order volumes accurately, the tool aids in efficient staff scheduling, reducing the risks of over or understaffing.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Operational Cost Reduction: Enhanced staffing efficiency directly contributes to lowering labor costs and operational expenses.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Improved Service Quality: Accurate forecasting leads to reduced customer wait times and overall improvement in service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Data-Driven Decision Making: The tool enables decision-making based on data analytics, which is more reliable than guesswork or intuition.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Ease of Use and Integration: A user-friendly interface and the ability to integrate seamlessly with existing systems like POS and workforce management software are crucial features.</a:t>
            </a:r>
            <a:endParaRPr/>
          </a:p>
        </p:txBody>
      </p:sp>
      <p:sp>
        <p:nvSpPr>
          <p:cNvPr id="446" name="Google Shape;446;g2a157e9f1ad_5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c7b39c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ec7b39c6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a18d5dfe2e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2a18d5dfe2e_1_6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a18d5dfe2e_1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1200">
              <a:solidFill>
                <a:srgbClr val="374151"/>
              </a:solidFill>
              <a:latin typeface="Roboto"/>
              <a:ea typeface="Roboto"/>
              <a:cs typeface="Roboto"/>
              <a:sym typeface="Roboto"/>
            </a:endParaRPr>
          </a:p>
          <a:p>
            <a:pPr indent="0" lvl="0" marL="457200" rtl="0" algn="l">
              <a:lnSpc>
                <a:spcPct val="90000"/>
              </a:lnSpc>
              <a:spcBef>
                <a:spcPts val="1500"/>
              </a:spcBef>
              <a:spcAft>
                <a:spcPts val="1500"/>
              </a:spcAft>
              <a:buNone/>
            </a:pPr>
            <a:r>
              <a:t/>
            </a:r>
            <a:endParaRPr/>
          </a:p>
        </p:txBody>
      </p:sp>
      <p:sp>
        <p:nvSpPr>
          <p:cNvPr id="506" name="Google Shape;506;g2a18d5dfe2e_1_5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a157e9f1ad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buyer persona for the Order Forecasting Tool is a "Tech-Savvy Restaurant Operations Manager," likely aged between 30-50, working in urban or suburban areas. They are often key decision-makers or influencers in their restaurant or restaurant chain, with a strong background in restaurant management and an understanding of operational challenges. Their primary goals include optimizing staffing, reducing operational costs, and improving customer service quality. They value efficiency, data-driven solutions, and are comfortable with technology. They engage with industry news through platforms like LinkedIn and attend industry events to stay informed.</a:t>
            </a:r>
            <a:endParaRPr/>
          </a:p>
          <a:p>
            <a:pPr indent="0" lvl="0" marL="0" rtl="0" algn="l">
              <a:spcBef>
                <a:spcPts val="0"/>
              </a:spcBef>
              <a:spcAft>
                <a:spcPts val="0"/>
              </a:spcAft>
              <a:buNone/>
            </a:pPr>
            <a:r>
              <a:t/>
            </a:r>
            <a:endParaRPr/>
          </a:p>
        </p:txBody>
      </p:sp>
      <p:sp>
        <p:nvSpPr>
          <p:cNvPr id="528" name="Google Shape;528;g2a157e9f1ad_5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a18d5dfe2e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a:t>The app requires historical order data on weekly basis, including Meal_id (identify the combination of item categories)num_orders, checkout_price, base_price. external factors like whether have advertising emails for promotion, and </a:t>
            </a:r>
            <a:r>
              <a:rPr lang="en"/>
              <a:t>whether</a:t>
            </a:r>
            <a:r>
              <a:rPr lang="en"/>
              <a:t> the homepage is featured. Data from various fulfillment centers across different regions will be pivotal for understanding demand patterns.</a:t>
            </a:r>
            <a:endParaRPr/>
          </a:p>
          <a:p>
            <a:pPr indent="0" lvl="0" marL="0" rtl="0" algn="l">
              <a:lnSpc>
                <a:spcPct val="90000"/>
              </a:lnSpc>
              <a:spcBef>
                <a:spcPts val="1500"/>
              </a:spcBef>
              <a:spcAft>
                <a:spcPts val="1500"/>
              </a:spcAft>
              <a:buNone/>
            </a:pPr>
            <a:r>
              <a:t/>
            </a:r>
            <a:endParaRPr/>
          </a:p>
        </p:txBody>
      </p:sp>
      <p:sp>
        <p:nvSpPr>
          <p:cNvPr id="546" name="Google Shape;546;g2a18d5dfe2e_1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SzPts val="22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7" name="Google Shape;127;p25"/>
          <p:cNvSpPr txBox="1"/>
          <p:nvPr>
            <p:ph idx="1" type="body"/>
          </p:nvPr>
        </p:nvSpPr>
        <p:spPr>
          <a:xfrm>
            <a:off x="457200" y="971550"/>
            <a:ext cx="8229600" cy="3657600"/>
          </a:xfrm>
          <a:prstGeom prst="rect">
            <a:avLst/>
          </a:prstGeom>
          <a:noFill/>
          <a:ln>
            <a:noFill/>
          </a:ln>
        </p:spPr>
        <p:txBody>
          <a:bodyPr anchorCtr="0" anchor="t" bIns="45700" lIns="91425" spcFirstLastPara="1" rIns="91425" wrap="square" tIns="45700">
            <a:normAutofit/>
          </a:bodyPr>
          <a:lstStyle>
            <a:lvl1pPr indent="-228600" lvl="0" marL="457200" rtl="0" algn="l">
              <a:lnSpc>
                <a:spcPct val="150000"/>
              </a:lnSpc>
              <a:spcBef>
                <a:spcPts val="600"/>
              </a:spcBef>
              <a:spcAft>
                <a:spcPts val="0"/>
              </a:spcAft>
              <a:buSzPts val="1600"/>
              <a:buNone/>
              <a:defRPr/>
            </a:lvl1pPr>
            <a:lvl2pPr indent="-354330" lvl="1" marL="914400" rtl="0" algn="l">
              <a:lnSpc>
                <a:spcPct val="150000"/>
              </a:lnSpc>
              <a:spcBef>
                <a:spcPts val="600"/>
              </a:spcBef>
              <a:spcAft>
                <a:spcPts val="0"/>
              </a:spcAft>
              <a:buClr>
                <a:schemeClr val="dk1"/>
              </a:buClr>
              <a:buSzPts val="1980"/>
              <a:buChar char="–"/>
              <a:defRPr/>
            </a:lvl2pPr>
            <a:lvl3pPr indent="-354330" lvl="2" marL="1371600" rtl="0" algn="l">
              <a:lnSpc>
                <a:spcPct val="150000"/>
              </a:lnSpc>
              <a:spcBef>
                <a:spcPts val="600"/>
              </a:spcBef>
              <a:spcAft>
                <a:spcPts val="0"/>
              </a:spcAft>
              <a:buClr>
                <a:schemeClr val="dk1"/>
              </a:buClr>
              <a:buSzPts val="1980"/>
              <a:buChar char="•"/>
              <a:defRPr/>
            </a:lvl3pPr>
            <a:lvl4pPr indent="-354330" lvl="3" marL="1828800" rtl="0" algn="l">
              <a:lnSpc>
                <a:spcPct val="150000"/>
              </a:lnSpc>
              <a:spcBef>
                <a:spcPts val="600"/>
              </a:spcBef>
              <a:spcAft>
                <a:spcPts val="0"/>
              </a:spcAft>
              <a:buClr>
                <a:schemeClr val="dk1"/>
              </a:buClr>
              <a:buSzPts val="1980"/>
              <a:buChar char="–"/>
              <a:defRPr/>
            </a:lvl4pPr>
            <a:lvl5pPr indent="-354329" lvl="4" marL="2286000" rtl="0" algn="l">
              <a:lnSpc>
                <a:spcPct val="150000"/>
              </a:lnSpc>
              <a:spcBef>
                <a:spcPts val="600"/>
              </a:spcBef>
              <a:spcAft>
                <a:spcPts val="0"/>
              </a:spcAft>
              <a:buClr>
                <a:schemeClr val="dk1"/>
              </a:buClr>
              <a:buSzPts val="1980"/>
              <a:buChar char="»"/>
              <a:defRPr/>
            </a:lvl5pPr>
            <a:lvl6pPr indent="-342900" lvl="5" marL="2743200" rtl="0" algn="l">
              <a:lnSpc>
                <a:spcPct val="150000"/>
              </a:lnSpc>
              <a:spcBef>
                <a:spcPts val="360"/>
              </a:spcBef>
              <a:spcAft>
                <a:spcPts val="0"/>
              </a:spcAft>
              <a:buClr>
                <a:schemeClr val="dk1"/>
              </a:buClr>
              <a:buSzPts val="1800"/>
              <a:buChar char="•"/>
              <a:defRPr/>
            </a:lvl6pPr>
            <a:lvl7pPr indent="-342900" lvl="6" marL="3200400" rtl="0" algn="l">
              <a:lnSpc>
                <a:spcPct val="150000"/>
              </a:lnSpc>
              <a:spcBef>
                <a:spcPts val="360"/>
              </a:spcBef>
              <a:spcAft>
                <a:spcPts val="0"/>
              </a:spcAft>
              <a:buClr>
                <a:schemeClr val="dk1"/>
              </a:buClr>
              <a:buSzPts val="1800"/>
              <a:buChar char="•"/>
              <a:defRPr/>
            </a:lvl7pPr>
            <a:lvl8pPr indent="-342900" lvl="7" marL="3657600" rtl="0" algn="l">
              <a:lnSpc>
                <a:spcPct val="150000"/>
              </a:lnSpc>
              <a:spcBef>
                <a:spcPts val="360"/>
              </a:spcBef>
              <a:spcAft>
                <a:spcPts val="0"/>
              </a:spcAft>
              <a:buClr>
                <a:schemeClr val="dk1"/>
              </a:buClr>
              <a:buSzPts val="1800"/>
              <a:buChar char="•"/>
              <a:defRPr/>
            </a:lvl8pPr>
            <a:lvl9pPr indent="-342900" lvl="8" marL="4114800" rtl="0" algn="l">
              <a:lnSpc>
                <a:spcPct val="15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9.png"/><Relationship Id="rId13" Type="http://schemas.openxmlformats.org/officeDocument/2006/relationships/image" Target="../media/image12.png"/><Relationship Id="rId12"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1.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46.png"/><Relationship Id="rId5"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9.png"/><Relationship Id="rId12"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50.png"/><Relationship Id="rId9" Type="http://schemas.openxmlformats.org/officeDocument/2006/relationships/image" Target="../media/image1.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2.png"/><Relationship Id="rId8"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hyperlink" Target="https://medium.com/analytics-vidhya/multivariate-time-series-restaurant-demand-forecasting-1f1633875bc7" TargetMode="External"/><Relationship Id="rId9" Type="http://schemas.openxmlformats.org/officeDocument/2006/relationships/hyperlink" Target="https://www.kaggle.com/datasets/kannanaikkal/food-demand-forecasting?select=train.csv" TargetMode="External"/><Relationship Id="rId5" Type="http://schemas.openxmlformats.org/officeDocument/2006/relationships/hyperlink" Target="https://www.restaurant365.com/blog/forecasting-for-restaurants-implications-for-inventory-and-labor/" TargetMode="External"/><Relationship Id="rId6" Type="http://schemas.openxmlformats.org/officeDocument/2006/relationships/hyperlink" Target="https://www.kaggle.com/datasets/akshatpattiwar/daily-demand-forecasting-orderscsv/data" TargetMode="External"/><Relationship Id="rId7" Type="http://schemas.openxmlformats.org/officeDocument/2006/relationships/hyperlink" Target="https://www.kaggle.com/code/nilaydesmukh/restaurant-demand-forecasting/notebook" TargetMode="External"/><Relationship Id="rId8" Type="http://schemas.openxmlformats.org/officeDocument/2006/relationships/hyperlink" Target="https://www.kaggle.com/code/pratul007/food-demand-forecasting/notebook#Split-data-into-train-and-validation-sets" TargetMode="External"/></Relationships>
</file>

<file path=ppt/slides/_rels/slide2.xml.rels><?xml version="1.0" encoding="UTF-8" standalone="yes"?><Relationships xmlns="http://schemas.openxmlformats.org/package/2006/relationships"><Relationship Id="rId10" Type="http://schemas.openxmlformats.org/officeDocument/2006/relationships/image" Target="../media/image21.jp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1.png"/><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29.png"/><Relationship Id="rId7" Type="http://schemas.openxmlformats.org/officeDocument/2006/relationships/image" Target="../media/image19.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2.png"/><Relationship Id="rId8" Type="http://schemas.openxmlformats.org/officeDocument/2006/relationships/image" Target="../media/image27.png"/></Relationships>
</file>

<file path=ppt/slides/_rels/slide5.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1.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14.png"/><Relationship Id="rId8"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3.png"/><Relationship Id="rId5" Type="http://schemas.openxmlformats.org/officeDocument/2006/relationships/image" Target="../media/image31.png"/><Relationship Id="rId6" Type="http://schemas.openxmlformats.org/officeDocument/2006/relationships/image" Target="../media/image19.png"/><Relationship Id="rId7" Type="http://schemas.openxmlformats.org/officeDocument/2006/relationships/image" Target="../media/image11.pn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5.png"/><Relationship Id="rId12"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1.png"/><Relationship Id="rId6" Type="http://schemas.openxmlformats.org/officeDocument/2006/relationships/image" Target="../media/image19.png"/><Relationship Id="rId7" Type="http://schemas.openxmlformats.org/officeDocument/2006/relationships/image" Target="../media/image11.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131" name="Shape 131"/>
        <p:cNvGrpSpPr/>
        <p:nvPr/>
      </p:nvGrpSpPr>
      <p:grpSpPr>
        <a:xfrm>
          <a:off x="0" y="0"/>
          <a:ext cx="0" cy="0"/>
          <a:chOff x="0" y="0"/>
          <a:chExt cx="0" cy="0"/>
        </a:xfrm>
      </p:grpSpPr>
      <p:grpSp>
        <p:nvGrpSpPr>
          <p:cNvPr id="132" name="Google Shape;132;p26"/>
          <p:cNvGrpSpPr/>
          <p:nvPr/>
        </p:nvGrpSpPr>
        <p:grpSpPr>
          <a:xfrm>
            <a:off x="0" y="-162744"/>
            <a:ext cx="9144000" cy="1004634"/>
            <a:chOff x="0" y="-85725"/>
            <a:chExt cx="4816593" cy="529190"/>
          </a:xfrm>
        </p:grpSpPr>
        <p:sp>
          <p:nvSpPr>
            <p:cNvPr id="133" name="Google Shape;133;p26"/>
            <p:cNvSpPr/>
            <p:nvPr/>
          </p:nvSpPr>
          <p:spPr>
            <a:xfrm>
              <a:off x="0" y="0"/>
              <a:ext cx="4816592" cy="443465"/>
            </a:xfrm>
            <a:custGeom>
              <a:rect b="b" l="l" r="r" t="t"/>
              <a:pathLst>
                <a:path extrusionOk="0" h="443465" w="4816592">
                  <a:moveTo>
                    <a:pt x="0" y="0"/>
                  </a:moveTo>
                  <a:lnTo>
                    <a:pt x="4816592" y="0"/>
                  </a:lnTo>
                  <a:lnTo>
                    <a:pt x="4816592" y="443465"/>
                  </a:lnTo>
                  <a:lnTo>
                    <a:pt x="0" y="443465"/>
                  </a:lnTo>
                  <a:close/>
                </a:path>
              </a:pathLst>
            </a:custGeom>
            <a:solidFill>
              <a:srgbClr val="097D4C"/>
            </a:solidFill>
            <a:ln>
              <a:noFill/>
            </a:ln>
          </p:spPr>
        </p:sp>
        <p:sp>
          <p:nvSpPr>
            <p:cNvPr id="134" name="Google Shape;134;p26"/>
            <p:cNvSpPr txBox="1"/>
            <p:nvPr/>
          </p:nvSpPr>
          <p:spPr>
            <a:xfrm>
              <a:off x="0" y="-85725"/>
              <a:ext cx="4816593" cy="52919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5" name="Google Shape;135;p26"/>
          <p:cNvSpPr txBox="1"/>
          <p:nvPr/>
        </p:nvSpPr>
        <p:spPr>
          <a:xfrm>
            <a:off x="78475" y="1700775"/>
            <a:ext cx="6080100" cy="143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100">
                <a:solidFill>
                  <a:srgbClr val="097D4C"/>
                </a:solidFill>
              </a:rPr>
              <a:t>MealMetrics: Precision Forecasting for Culinary Demand and Supply Optimization</a:t>
            </a:r>
            <a:endParaRPr sz="3900"/>
          </a:p>
        </p:txBody>
      </p:sp>
      <p:sp>
        <p:nvSpPr>
          <p:cNvPr id="136" name="Google Shape;136;p26"/>
          <p:cNvSpPr txBox="1"/>
          <p:nvPr/>
        </p:nvSpPr>
        <p:spPr>
          <a:xfrm>
            <a:off x="514350" y="3312100"/>
            <a:ext cx="3512100" cy="1668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 sz="1700">
                <a:solidFill>
                  <a:srgbClr val="282204"/>
                </a:solidFill>
                <a:latin typeface="Franklin Gothic"/>
                <a:ea typeface="Franklin Gothic"/>
                <a:cs typeface="Franklin Gothic"/>
                <a:sym typeface="Franklin Gothic"/>
              </a:rPr>
              <a:t>Team 1: </a:t>
            </a:r>
            <a:endParaRPr sz="1700">
              <a:solidFill>
                <a:srgbClr val="282204"/>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rPr lang="en" sz="1700">
                <a:solidFill>
                  <a:srgbClr val="282204"/>
                </a:solidFill>
                <a:latin typeface="Franklin Gothic"/>
                <a:ea typeface="Franklin Gothic"/>
                <a:cs typeface="Franklin Gothic"/>
                <a:sym typeface="Franklin Gothic"/>
              </a:rPr>
              <a:t>Jiuyuan Xie, Jiayu Yuan, </a:t>
            </a:r>
            <a:endParaRPr sz="1700">
              <a:solidFill>
                <a:srgbClr val="282204"/>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rPr lang="en" sz="1700">
                <a:solidFill>
                  <a:srgbClr val="282204"/>
                </a:solidFill>
                <a:latin typeface="Franklin Gothic"/>
                <a:ea typeface="Franklin Gothic"/>
                <a:cs typeface="Franklin Gothic"/>
                <a:sym typeface="Franklin Gothic"/>
              </a:rPr>
              <a:t>Jingchen Fu, Victoria Ma</a:t>
            </a:r>
            <a:endParaRPr sz="1700">
              <a:solidFill>
                <a:srgbClr val="282204"/>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rPr lang="en" sz="1700">
                <a:solidFill>
                  <a:srgbClr val="282204"/>
                </a:solidFill>
                <a:latin typeface="Franklin Gothic"/>
                <a:ea typeface="Franklin Gothic"/>
                <a:cs typeface="Franklin Gothic"/>
                <a:sym typeface="Franklin Gothic"/>
              </a:rPr>
              <a:t>Dec. 6, 2023</a:t>
            </a:r>
            <a:endParaRPr sz="1700">
              <a:solidFill>
                <a:srgbClr val="282204"/>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t/>
            </a:r>
            <a:endParaRPr sz="2000">
              <a:solidFill>
                <a:srgbClr val="282204"/>
              </a:solidFill>
              <a:latin typeface="Franklin Gothic"/>
              <a:ea typeface="Franklin Gothic"/>
              <a:cs typeface="Franklin Gothic"/>
              <a:sym typeface="Franklin Gothic"/>
            </a:endParaRPr>
          </a:p>
        </p:txBody>
      </p:sp>
      <p:sp>
        <p:nvSpPr>
          <p:cNvPr id="137" name="Google Shape;137;p26"/>
          <p:cNvSpPr/>
          <p:nvPr/>
        </p:nvSpPr>
        <p:spPr>
          <a:xfrm flipH="1">
            <a:off x="2889817" y="267238"/>
            <a:ext cx="94281" cy="94045"/>
          </a:xfrm>
          <a:custGeom>
            <a:rect b="b" l="l" r="r" t="t"/>
            <a:pathLst>
              <a:path extrusionOk="0" h="250788" w="251417">
                <a:moveTo>
                  <a:pt x="251417" y="0"/>
                </a:moveTo>
                <a:lnTo>
                  <a:pt x="0" y="0"/>
                </a:lnTo>
                <a:lnTo>
                  <a:pt x="0" y="250788"/>
                </a:lnTo>
                <a:lnTo>
                  <a:pt x="251417" y="250788"/>
                </a:lnTo>
                <a:lnTo>
                  <a:pt x="251417" y="0"/>
                </a:lnTo>
                <a:close/>
              </a:path>
            </a:pathLst>
          </a:custGeom>
          <a:blipFill rotWithShape="1">
            <a:blip r:embed="rId3">
              <a:alphaModFix/>
            </a:blip>
            <a:stretch>
              <a:fillRect b="0" l="0" r="0" t="0"/>
            </a:stretch>
          </a:blipFill>
          <a:ln>
            <a:noFill/>
          </a:ln>
        </p:spPr>
      </p:sp>
      <p:grpSp>
        <p:nvGrpSpPr>
          <p:cNvPr id="138" name="Google Shape;138;p26"/>
          <p:cNvGrpSpPr/>
          <p:nvPr/>
        </p:nvGrpSpPr>
        <p:grpSpPr>
          <a:xfrm>
            <a:off x="5570070" y="3906621"/>
            <a:ext cx="2159571" cy="490905"/>
            <a:chOff x="0" y="-72668"/>
            <a:chExt cx="485437" cy="110347"/>
          </a:xfrm>
        </p:grpSpPr>
        <p:sp>
          <p:nvSpPr>
            <p:cNvPr id="139" name="Google Shape;139;p26"/>
            <p:cNvSpPr/>
            <p:nvPr/>
          </p:nvSpPr>
          <p:spPr>
            <a:xfrm>
              <a:off x="0" y="0"/>
              <a:ext cx="485437" cy="37679"/>
            </a:xfrm>
            <a:custGeom>
              <a:rect b="b" l="l" r="r" t="t"/>
              <a:pathLst>
                <a:path extrusionOk="0" h="37679" w="485437">
                  <a:moveTo>
                    <a:pt x="242719" y="0"/>
                  </a:moveTo>
                  <a:cubicBezTo>
                    <a:pt x="108669" y="0"/>
                    <a:pt x="0" y="8435"/>
                    <a:pt x="0" y="18840"/>
                  </a:cubicBezTo>
                  <a:cubicBezTo>
                    <a:pt x="0" y="29244"/>
                    <a:pt x="108669" y="37679"/>
                    <a:pt x="242719" y="37679"/>
                  </a:cubicBezTo>
                  <a:cubicBezTo>
                    <a:pt x="376768" y="37679"/>
                    <a:pt x="485437" y="29244"/>
                    <a:pt x="485437" y="18840"/>
                  </a:cubicBezTo>
                  <a:cubicBezTo>
                    <a:pt x="485437" y="8435"/>
                    <a:pt x="376768" y="0"/>
                    <a:pt x="242719" y="0"/>
                  </a:cubicBezTo>
                  <a:close/>
                </a:path>
              </a:pathLst>
            </a:custGeom>
            <a:solidFill>
              <a:srgbClr val="097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26"/>
            <p:cNvSpPr txBox="1"/>
            <p:nvPr/>
          </p:nvSpPr>
          <p:spPr>
            <a:xfrm>
              <a:off x="45510" y="-72668"/>
              <a:ext cx="394418" cy="106814"/>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1" name="Google Shape;141;p26"/>
          <p:cNvSpPr/>
          <p:nvPr/>
        </p:nvSpPr>
        <p:spPr>
          <a:xfrm rot="-601478">
            <a:off x="7521587" y="351123"/>
            <a:ext cx="2193416" cy="2723202"/>
          </a:xfrm>
          <a:custGeom>
            <a:rect b="b" l="l" r="r" t="t"/>
            <a:pathLst>
              <a:path extrusionOk="0" h="5446404" w="4386831">
                <a:moveTo>
                  <a:pt x="0" y="0"/>
                </a:moveTo>
                <a:lnTo>
                  <a:pt x="4386831" y="0"/>
                </a:lnTo>
                <a:lnTo>
                  <a:pt x="4386831" y="5446404"/>
                </a:lnTo>
                <a:lnTo>
                  <a:pt x="0" y="5446404"/>
                </a:lnTo>
                <a:lnTo>
                  <a:pt x="0" y="0"/>
                </a:lnTo>
                <a:close/>
              </a:path>
            </a:pathLst>
          </a:custGeom>
          <a:blipFill rotWithShape="1">
            <a:blip r:embed="rId4">
              <a:alphaModFix/>
            </a:blip>
            <a:stretch>
              <a:fillRect b="0" l="0" r="0" t="0"/>
            </a:stretch>
          </a:blipFill>
          <a:ln>
            <a:noFill/>
          </a:ln>
        </p:spPr>
      </p:sp>
      <p:sp>
        <p:nvSpPr>
          <p:cNvPr id="142" name="Google Shape;142;p26"/>
          <p:cNvSpPr/>
          <p:nvPr/>
        </p:nvSpPr>
        <p:spPr>
          <a:xfrm>
            <a:off x="5745945" y="1607309"/>
            <a:ext cx="2116073" cy="2712913"/>
          </a:xfrm>
          <a:custGeom>
            <a:rect b="b" l="l" r="r" t="t"/>
            <a:pathLst>
              <a:path extrusionOk="0" h="5425826" w="4232145">
                <a:moveTo>
                  <a:pt x="0" y="0"/>
                </a:moveTo>
                <a:lnTo>
                  <a:pt x="4232145" y="0"/>
                </a:lnTo>
                <a:lnTo>
                  <a:pt x="4232145" y="5425827"/>
                </a:lnTo>
                <a:lnTo>
                  <a:pt x="0" y="5425827"/>
                </a:lnTo>
                <a:lnTo>
                  <a:pt x="0" y="0"/>
                </a:lnTo>
                <a:close/>
              </a:path>
            </a:pathLst>
          </a:custGeom>
          <a:blipFill rotWithShape="1">
            <a:blip r:embed="rId5">
              <a:alphaModFix/>
            </a:blip>
            <a:stretch>
              <a:fillRect b="0" l="0" r="0" t="0"/>
            </a:stretch>
          </a:blipFill>
          <a:ln>
            <a:noFill/>
          </a:ln>
        </p:spPr>
      </p:sp>
      <p:sp>
        <p:nvSpPr>
          <p:cNvPr id="143" name="Google Shape;143;p26"/>
          <p:cNvSpPr/>
          <p:nvPr/>
        </p:nvSpPr>
        <p:spPr>
          <a:xfrm>
            <a:off x="7070700" y="1447009"/>
            <a:ext cx="230614" cy="253771"/>
          </a:xfrm>
          <a:custGeom>
            <a:rect b="b" l="l" r="r" t="t"/>
            <a:pathLst>
              <a:path extrusionOk="0" h="507541" w="461228">
                <a:moveTo>
                  <a:pt x="0" y="0"/>
                </a:moveTo>
                <a:lnTo>
                  <a:pt x="461228" y="0"/>
                </a:lnTo>
                <a:lnTo>
                  <a:pt x="461228" y="507541"/>
                </a:lnTo>
                <a:lnTo>
                  <a:pt x="0" y="507541"/>
                </a:lnTo>
                <a:lnTo>
                  <a:pt x="0" y="0"/>
                </a:lnTo>
                <a:close/>
              </a:path>
            </a:pathLst>
          </a:custGeom>
          <a:blipFill rotWithShape="1">
            <a:blip r:embed="rId6">
              <a:alphaModFix/>
            </a:blip>
            <a:stretch>
              <a:fillRect b="0" l="0" r="0" t="0"/>
            </a:stretch>
          </a:blipFill>
          <a:ln>
            <a:noFill/>
          </a:ln>
        </p:spPr>
      </p:sp>
      <p:sp>
        <p:nvSpPr>
          <p:cNvPr id="144" name="Google Shape;144;p26"/>
          <p:cNvSpPr/>
          <p:nvPr/>
        </p:nvSpPr>
        <p:spPr>
          <a:xfrm>
            <a:off x="6079781" y="485760"/>
            <a:ext cx="172221" cy="189514"/>
          </a:xfrm>
          <a:custGeom>
            <a:rect b="b" l="l" r="r" t="t"/>
            <a:pathLst>
              <a:path extrusionOk="0" h="379028" w="344442">
                <a:moveTo>
                  <a:pt x="0" y="0"/>
                </a:moveTo>
                <a:lnTo>
                  <a:pt x="344443" y="0"/>
                </a:lnTo>
                <a:lnTo>
                  <a:pt x="344443" y="379029"/>
                </a:lnTo>
                <a:lnTo>
                  <a:pt x="0" y="379029"/>
                </a:lnTo>
                <a:lnTo>
                  <a:pt x="0" y="0"/>
                </a:lnTo>
                <a:close/>
              </a:path>
            </a:pathLst>
          </a:custGeom>
          <a:blipFill rotWithShape="1">
            <a:blip r:embed="rId7">
              <a:alphaModFix/>
            </a:blip>
            <a:stretch>
              <a:fillRect b="0" l="0" r="0" t="0"/>
            </a:stretch>
          </a:blipFill>
          <a:ln>
            <a:noFill/>
          </a:ln>
        </p:spPr>
      </p:sp>
      <p:sp>
        <p:nvSpPr>
          <p:cNvPr id="145" name="Google Shape;145;p26"/>
          <p:cNvSpPr/>
          <p:nvPr/>
        </p:nvSpPr>
        <p:spPr>
          <a:xfrm rot="4021637">
            <a:off x="256086" y="1373835"/>
            <a:ext cx="192303" cy="388491"/>
          </a:xfrm>
          <a:custGeom>
            <a:rect b="b" l="l" r="r" t="t"/>
            <a:pathLst>
              <a:path extrusionOk="0" h="777566" w="384895">
                <a:moveTo>
                  <a:pt x="0" y="0"/>
                </a:moveTo>
                <a:lnTo>
                  <a:pt x="384895" y="0"/>
                </a:lnTo>
                <a:lnTo>
                  <a:pt x="384895" y="777565"/>
                </a:lnTo>
                <a:lnTo>
                  <a:pt x="0" y="777565"/>
                </a:lnTo>
                <a:lnTo>
                  <a:pt x="0" y="0"/>
                </a:lnTo>
                <a:close/>
              </a:path>
            </a:pathLst>
          </a:custGeom>
          <a:blipFill rotWithShape="1">
            <a:blip r:embed="rId8">
              <a:alphaModFix/>
            </a:blip>
            <a:stretch>
              <a:fillRect b="0" l="0" r="0" t="0"/>
            </a:stretch>
          </a:blipFill>
          <a:ln>
            <a:noFill/>
          </a:ln>
        </p:spPr>
      </p:sp>
      <p:sp>
        <p:nvSpPr>
          <p:cNvPr id="146" name="Google Shape;146;p26"/>
          <p:cNvSpPr/>
          <p:nvPr/>
        </p:nvSpPr>
        <p:spPr>
          <a:xfrm>
            <a:off x="5341722" y="2988001"/>
            <a:ext cx="308297" cy="324097"/>
          </a:xfrm>
          <a:custGeom>
            <a:rect b="b" l="l" r="r" t="t"/>
            <a:pathLst>
              <a:path extrusionOk="0" h="648194" w="616594">
                <a:moveTo>
                  <a:pt x="0" y="0"/>
                </a:moveTo>
                <a:lnTo>
                  <a:pt x="616594" y="0"/>
                </a:lnTo>
                <a:lnTo>
                  <a:pt x="616594" y="648194"/>
                </a:lnTo>
                <a:lnTo>
                  <a:pt x="0" y="648194"/>
                </a:lnTo>
                <a:lnTo>
                  <a:pt x="0" y="0"/>
                </a:lnTo>
                <a:close/>
              </a:path>
            </a:pathLst>
          </a:custGeom>
          <a:blipFill rotWithShape="1">
            <a:blip r:embed="rId9">
              <a:alphaModFix/>
            </a:blip>
            <a:stretch>
              <a:fillRect b="0" l="0" r="0" t="0"/>
            </a:stretch>
          </a:blipFill>
          <a:ln>
            <a:noFill/>
          </a:ln>
        </p:spPr>
      </p:sp>
      <p:sp>
        <p:nvSpPr>
          <p:cNvPr id="147" name="Google Shape;147;p26"/>
          <p:cNvSpPr/>
          <p:nvPr/>
        </p:nvSpPr>
        <p:spPr>
          <a:xfrm>
            <a:off x="7070134" y="166616"/>
            <a:ext cx="329439" cy="319144"/>
          </a:xfrm>
          <a:custGeom>
            <a:rect b="b" l="l" r="r" t="t"/>
            <a:pathLst>
              <a:path extrusionOk="0" h="638288" w="658878">
                <a:moveTo>
                  <a:pt x="0" y="0"/>
                </a:moveTo>
                <a:lnTo>
                  <a:pt x="658879" y="0"/>
                </a:lnTo>
                <a:lnTo>
                  <a:pt x="658879" y="638288"/>
                </a:lnTo>
                <a:lnTo>
                  <a:pt x="0" y="638288"/>
                </a:lnTo>
                <a:lnTo>
                  <a:pt x="0" y="0"/>
                </a:lnTo>
                <a:close/>
              </a:path>
            </a:pathLst>
          </a:custGeom>
          <a:blipFill rotWithShape="1">
            <a:blip r:embed="rId10">
              <a:alphaModFix/>
            </a:blip>
            <a:stretch>
              <a:fillRect b="0" l="0" r="0" t="0"/>
            </a:stretch>
          </a:blipFill>
          <a:ln>
            <a:noFill/>
          </a:ln>
        </p:spPr>
      </p:sp>
      <p:sp>
        <p:nvSpPr>
          <p:cNvPr id="148" name="Google Shape;148;p26"/>
          <p:cNvSpPr/>
          <p:nvPr/>
        </p:nvSpPr>
        <p:spPr>
          <a:xfrm rot="2997849">
            <a:off x="8010372" y="3930832"/>
            <a:ext cx="272283" cy="263774"/>
          </a:xfrm>
          <a:custGeom>
            <a:rect b="b" l="l" r="r" t="t"/>
            <a:pathLst>
              <a:path extrusionOk="0" h="527548" w="544566">
                <a:moveTo>
                  <a:pt x="0" y="0"/>
                </a:moveTo>
                <a:lnTo>
                  <a:pt x="544566" y="0"/>
                </a:lnTo>
                <a:lnTo>
                  <a:pt x="544566" y="527549"/>
                </a:lnTo>
                <a:lnTo>
                  <a:pt x="0" y="527549"/>
                </a:lnTo>
                <a:lnTo>
                  <a:pt x="0" y="0"/>
                </a:lnTo>
                <a:close/>
              </a:path>
            </a:pathLst>
          </a:custGeom>
          <a:blipFill rotWithShape="1">
            <a:blip r:embed="rId11">
              <a:alphaModFix/>
            </a:blip>
            <a:stretch>
              <a:fillRect b="0" l="0" r="0" t="0"/>
            </a:stretch>
          </a:blipFill>
          <a:ln>
            <a:noFill/>
          </a:ln>
        </p:spPr>
      </p:sp>
      <p:grpSp>
        <p:nvGrpSpPr>
          <p:cNvPr id="149" name="Google Shape;149;p26"/>
          <p:cNvGrpSpPr/>
          <p:nvPr/>
        </p:nvGrpSpPr>
        <p:grpSpPr>
          <a:xfrm>
            <a:off x="7697731" y="2970337"/>
            <a:ext cx="1999715" cy="589601"/>
            <a:chOff x="0" y="-73358"/>
            <a:chExt cx="351599" cy="103668"/>
          </a:xfrm>
        </p:grpSpPr>
        <p:sp>
          <p:nvSpPr>
            <p:cNvPr id="150" name="Google Shape;150;p26"/>
            <p:cNvSpPr/>
            <p:nvPr/>
          </p:nvSpPr>
          <p:spPr>
            <a:xfrm>
              <a:off x="0" y="0"/>
              <a:ext cx="351599" cy="30310"/>
            </a:xfrm>
            <a:custGeom>
              <a:rect b="b" l="l" r="r" t="t"/>
              <a:pathLst>
                <a:path extrusionOk="0" h="30310" w="351599">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1" name="Google Shape;151;p26"/>
            <p:cNvSpPr txBox="1"/>
            <p:nvPr/>
          </p:nvSpPr>
          <p:spPr>
            <a:xfrm>
              <a:off x="32962" y="-73358"/>
              <a:ext cx="285674" cy="100826"/>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2" name="Google Shape;152;p26"/>
          <p:cNvGrpSpPr/>
          <p:nvPr/>
        </p:nvGrpSpPr>
        <p:grpSpPr>
          <a:xfrm>
            <a:off x="-1741015" y="4815562"/>
            <a:ext cx="12626030" cy="327937"/>
            <a:chOff x="0" y="-43806"/>
            <a:chExt cx="33669413" cy="874500"/>
          </a:xfrm>
        </p:grpSpPr>
        <p:grpSp>
          <p:nvGrpSpPr>
            <p:cNvPr id="153" name="Google Shape;153;p26"/>
            <p:cNvGrpSpPr/>
            <p:nvPr/>
          </p:nvGrpSpPr>
          <p:grpSpPr>
            <a:xfrm>
              <a:off x="0" y="-43806"/>
              <a:ext cx="415347" cy="459153"/>
              <a:chOff x="0" y="-85725"/>
              <a:chExt cx="812800" cy="898525"/>
            </a:xfrm>
          </p:grpSpPr>
          <p:sp>
            <p:nvSpPr>
              <p:cNvPr id="154" name="Google Shape;154;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5" name="Google Shape;155;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 name="Google Shape;156;p26"/>
            <p:cNvGrpSpPr/>
            <p:nvPr/>
          </p:nvGrpSpPr>
          <p:grpSpPr>
            <a:xfrm>
              <a:off x="415347" y="371541"/>
              <a:ext cx="415347" cy="459153"/>
              <a:chOff x="0" y="-85725"/>
              <a:chExt cx="812800" cy="898525"/>
            </a:xfrm>
          </p:grpSpPr>
          <p:sp>
            <p:nvSpPr>
              <p:cNvPr id="157" name="Google Shape;157;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8" name="Google Shape;158;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 name="Google Shape;159;p26"/>
            <p:cNvGrpSpPr/>
            <p:nvPr/>
          </p:nvGrpSpPr>
          <p:grpSpPr>
            <a:xfrm>
              <a:off x="830695" y="-43806"/>
              <a:ext cx="415347" cy="459153"/>
              <a:chOff x="0" y="-85725"/>
              <a:chExt cx="812800" cy="898525"/>
            </a:xfrm>
          </p:grpSpPr>
          <p:sp>
            <p:nvSpPr>
              <p:cNvPr id="160" name="Google Shape;160;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1" name="Google Shape;161;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 name="Google Shape;162;p26"/>
            <p:cNvGrpSpPr/>
            <p:nvPr/>
          </p:nvGrpSpPr>
          <p:grpSpPr>
            <a:xfrm>
              <a:off x="1246042" y="371541"/>
              <a:ext cx="415347" cy="459153"/>
              <a:chOff x="0" y="-85725"/>
              <a:chExt cx="812800" cy="898525"/>
            </a:xfrm>
          </p:grpSpPr>
          <p:sp>
            <p:nvSpPr>
              <p:cNvPr id="163" name="Google Shape;163;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4" name="Google Shape;164;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 name="Google Shape;165;p26"/>
            <p:cNvGrpSpPr/>
            <p:nvPr/>
          </p:nvGrpSpPr>
          <p:grpSpPr>
            <a:xfrm>
              <a:off x="1661389" y="-43806"/>
              <a:ext cx="415347" cy="459153"/>
              <a:chOff x="0" y="-85725"/>
              <a:chExt cx="812800" cy="898525"/>
            </a:xfrm>
          </p:grpSpPr>
          <p:sp>
            <p:nvSpPr>
              <p:cNvPr id="166" name="Google Shape;166;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7" name="Google Shape;167;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8" name="Google Shape;168;p26"/>
            <p:cNvGrpSpPr/>
            <p:nvPr/>
          </p:nvGrpSpPr>
          <p:grpSpPr>
            <a:xfrm>
              <a:off x="2076736" y="371541"/>
              <a:ext cx="415347" cy="459153"/>
              <a:chOff x="0" y="-85725"/>
              <a:chExt cx="812800" cy="898525"/>
            </a:xfrm>
          </p:grpSpPr>
          <p:sp>
            <p:nvSpPr>
              <p:cNvPr id="169" name="Google Shape;169;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0" name="Google Shape;170;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 name="Google Shape;171;p26"/>
            <p:cNvGrpSpPr/>
            <p:nvPr/>
          </p:nvGrpSpPr>
          <p:grpSpPr>
            <a:xfrm>
              <a:off x="2492084" y="-43806"/>
              <a:ext cx="415347" cy="459153"/>
              <a:chOff x="0" y="-85725"/>
              <a:chExt cx="812800" cy="898525"/>
            </a:xfrm>
          </p:grpSpPr>
          <p:sp>
            <p:nvSpPr>
              <p:cNvPr id="172" name="Google Shape;172;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3" name="Google Shape;173;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 name="Google Shape;174;p26"/>
            <p:cNvGrpSpPr/>
            <p:nvPr/>
          </p:nvGrpSpPr>
          <p:grpSpPr>
            <a:xfrm>
              <a:off x="2907431" y="371541"/>
              <a:ext cx="415347" cy="459153"/>
              <a:chOff x="0" y="-85725"/>
              <a:chExt cx="812800" cy="898525"/>
            </a:xfrm>
          </p:grpSpPr>
          <p:sp>
            <p:nvSpPr>
              <p:cNvPr id="175" name="Google Shape;175;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6" name="Google Shape;176;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 name="Google Shape;177;p26"/>
            <p:cNvGrpSpPr/>
            <p:nvPr/>
          </p:nvGrpSpPr>
          <p:grpSpPr>
            <a:xfrm>
              <a:off x="3322778" y="-43806"/>
              <a:ext cx="415347" cy="459153"/>
              <a:chOff x="0" y="-85725"/>
              <a:chExt cx="812800" cy="898525"/>
            </a:xfrm>
          </p:grpSpPr>
          <p:sp>
            <p:nvSpPr>
              <p:cNvPr id="178" name="Google Shape;178;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9" name="Google Shape;179;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 name="Google Shape;180;p26"/>
            <p:cNvGrpSpPr/>
            <p:nvPr/>
          </p:nvGrpSpPr>
          <p:grpSpPr>
            <a:xfrm>
              <a:off x="3738125" y="371541"/>
              <a:ext cx="415347" cy="459153"/>
              <a:chOff x="0" y="-85725"/>
              <a:chExt cx="812800" cy="898525"/>
            </a:xfrm>
          </p:grpSpPr>
          <p:sp>
            <p:nvSpPr>
              <p:cNvPr id="181" name="Google Shape;181;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2" name="Google Shape;182;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3" name="Google Shape;183;p26"/>
            <p:cNvGrpSpPr/>
            <p:nvPr/>
          </p:nvGrpSpPr>
          <p:grpSpPr>
            <a:xfrm>
              <a:off x="4153473" y="-43806"/>
              <a:ext cx="415347" cy="459153"/>
              <a:chOff x="0" y="-85725"/>
              <a:chExt cx="812800" cy="898525"/>
            </a:xfrm>
          </p:grpSpPr>
          <p:sp>
            <p:nvSpPr>
              <p:cNvPr id="184" name="Google Shape;184;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5" name="Google Shape;185;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6" name="Google Shape;186;p26"/>
            <p:cNvGrpSpPr/>
            <p:nvPr/>
          </p:nvGrpSpPr>
          <p:grpSpPr>
            <a:xfrm>
              <a:off x="4568820" y="371541"/>
              <a:ext cx="415347" cy="459153"/>
              <a:chOff x="0" y="-85725"/>
              <a:chExt cx="812800" cy="898525"/>
            </a:xfrm>
          </p:grpSpPr>
          <p:sp>
            <p:nvSpPr>
              <p:cNvPr id="187" name="Google Shape;187;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8" name="Google Shape;188;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 name="Google Shape;189;p26"/>
            <p:cNvGrpSpPr/>
            <p:nvPr/>
          </p:nvGrpSpPr>
          <p:grpSpPr>
            <a:xfrm>
              <a:off x="4984167" y="-43806"/>
              <a:ext cx="415347" cy="459153"/>
              <a:chOff x="0" y="-85725"/>
              <a:chExt cx="812800" cy="898525"/>
            </a:xfrm>
          </p:grpSpPr>
          <p:sp>
            <p:nvSpPr>
              <p:cNvPr id="190" name="Google Shape;190;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1" name="Google Shape;191;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 name="Google Shape;192;p26"/>
            <p:cNvGrpSpPr/>
            <p:nvPr/>
          </p:nvGrpSpPr>
          <p:grpSpPr>
            <a:xfrm>
              <a:off x="5399514" y="371541"/>
              <a:ext cx="415347" cy="459153"/>
              <a:chOff x="0" y="-85725"/>
              <a:chExt cx="812800" cy="898525"/>
            </a:xfrm>
          </p:grpSpPr>
          <p:sp>
            <p:nvSpPr>
              <p:cNvPr id="193" name="Google Shape;193;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4" name="Google Shape;194;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 name="Google Shape;195;p26"/>
            <p:cNvGrpSpPr/>
            <p:nvPr/>
          </p:nvGrpSpPr>
          <p:grpSpPr>
            <a:xfrm>
              <a:off x="5814862" y="-43806"/>
              <a:ext cx="415347" cy="459153"/>
              <a:chOff x="0" y="-85725"/>
              <a:chExt cx="812800" cy="898525"/>
            </a:xfrm>
          </p:grpSpPr>
          <p:sp>
            <p:nvSpPr>
              <p:cNvPr id="196" name="Google Shape;196;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7" name="Google Shape;197;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 name="Google Shape;198;p26"/>
            <p:cNvGrpSpPr/>
            <p:nvPr/>
          </p:nvGrpSpPr>
          <p:grpSpPr>
            <a:xfrm>
              <a:off x="6230209" y="371541"/>
              <a:ext cx="415347" cy="459153"/>
              <a:chOff x="0" y="-85725"/>
              <a:chExt cx="812800" cy="898525"/>
            </a:xfrm>
          </p:grpSpPr>
          <p:sp>
            <p:nvSpPr>
              <p:cNvPr id="199" name="Google Shape;199;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0" name="Google Shape;200;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 name="Google Shape;201;p26"/>
            <p:cNvGrpSpPr/>
            <p:nvPr/>
          </p:nvGrpSpPr>
          <p:grpSpPr>
            <a:xfrm>
              <a:off x="6645556" y="-43806"/>
              <a:ext cx="415347" cy="459153"/>
              <a:chOff x="0" y="-85725"/>
              <a:chExt cx="812800" cy="898525"/>
            </a:xfrm>
          </p:grpSpPr>
          <p:sp>
            <p:nvSpPr>
              <p:cNvPr id="202" name="Google Shape;202;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3" name="Google Shape;203;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 name="Google Shape;204;p26"/>
            <p:cNvGrpSpPr/>
            <p:nvPr/>
          </p:nvGrpSpPr>
          <p:grpSpPr>
            <a:xfrm>
              <a:off x="7060904" y="371541"/>
              <a:ext cx="415347" cy="459153"/>
              <a:chOff x="0" y="-85725"/>
              <a:chExt cx="812800" cy="898525"/>
            </a:xfrm>
          </p:grpSpPr>
          <p:sp>
            <p:nvSpPr>
              <p:cNvPr id="205" name="Google Shape;205;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6" name="Google Shape;206;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 name="Google Shape;207;p26"/>
            <p:cNvGrpSpPr/>
            <p:nvPr/>
          </p:nvGrpSpPr>
          <p:grpSpPr>
            <a:xfrm>
              <a:off x="7476251" y="-43806"/>
              <a:ext cx="415347" cy="459153"/>
              <a:chOff x="0" y="-85725"/>
              <a:chExt cx="812800" cy="898525"/>
            </a:xfrm>
          </p:grpSpPr>
          <p:sp>
            <p:nvSpPr>
              <p:cNvPr id="208" name="Google Shape;208;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9" name="Google Shape;209;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 name="Google Shape;210;p26"/>
            <p:cNvGrpSpPr/>
            <p:nvPr/>
          </p:nvGrpSpPr>
          <p:grpSpPr>
            <a:xfrm>
              <a:off x="7891598" y="371541"/>
              <a:ext cx="415347" cy="459153"/>
              <a:chOff x="0" y="-85725"/>
              <a:chExt cx="812800" cy="898525"/>
            </a:xfrm>
          </p:grpSpPr>
          <p:sp>
            <p:nvSpPr>
              <p:cNvPr id="211" name="Google Shape;211;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2" name="Google Shape;212;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 name="Google Shape;213;p26"/>
            <p:cNvGrpSpPr/>
            <p:nvPr/>
          </p:nvGrpSpPr>
          <p:grpSpPr>
            <a:xfrm>
              <a:off x="8306945" y="-43806"/>
              <a:ext cx="415347" cy="459153"/>
              <a:chOff x="0" y="-85725"/>
              <a:chExt cx="812800" cy="898525"/>
            </a:xfrm>
          </p:grpSpPr>
          <p:sp>
            <p:nvSpPr>
              <p:cNvPr id="214" name="Google Shape;214;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5" name="Google Shape;215;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6" name="Google Shape;216;p26"/>
            <p:cNvGrpSpPr/>
            <p:nvPr/>
          </p:nvGrpSpPr>
          <p:grpSpPr>
            <a:xfrm>
              <a:off x="8722293" y="371541"/>
              <a:ext cx="415347" cy="459153"/>
              <a:chOff x="0" y="-85725"/>
              <a:chExt cx="812800" cy="898525"/>
            </a:xfrm>
          </p:grpSpPr>
          <p:sp>
            <p:nvSpPr>
              <p:cNvPr id="217" name="Google Shape;217;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8" name="Google Shape;218;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9" name="Google Shape;219;p26"/>
            <p:cNvGrpSpPr/>
            <p:nvPr/>
          </p:nvGrpSpPr>
          <p:grpSpPr>
            <a:xfrm>
              <a:off x="9137640" y="-43806"/>
              <a:ext cx="415347" cy="459153"/>
              <a:chOff x="0" y="-85725"/>
              <a:chExt cx="812800" cy="898525"/>
            </a:xfrm>
          </p:grpSpPr>
          <p:sp>
            <p:nvSpPr>
              <p:cNvPr id="220" name="Google Shape;220;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1" name="Google Shape;221;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2" name="Google Shape;222;p26"/>
            <p:cNvGrpSpPr/>
            <p:nvPr/>
          </p:nvGrpSpPr>
          <p:grpSpPr>
            <a:xfrm>
              <a:off x="9552987" y="371541"/>
              <a:ext cx="415347" cy="459153"/>
              <a:chOff x="0" y="-85725"/>
              <a:chExt cx="812800" cy="898525"/>
            </a:xfrm>
          </p:grpSpPr>
          <p:sp>
            <p:nvSpPr>
              <p:cNvPr id="223" name="Google Shape;223;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4" name="Google Shape;224;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5" name="Google Shape;225;p26"/>
            <p:cNvGrpSpPr/>
            <p:nvPr/>
          </p:nvGrpSpPr>
          <p:grpSpPr>
            <a:xfrm>
              <a:off x="9968334" y="-43806"/>
              <a:ext cx="415347" cy="459153"/>
              <a:chOff x="0" y="-85725"/>
              <a:chExt cx="812800" cy="898525"/>
            </a:xfrm>
          </p:grpSpPr>
          <p:sp>
            <p:nvSpPr>
              <p:cNvPr id="226" name="Google Shape;226;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7" name="Google Shape;227;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8" name="Google Shape;228;p26"/>
            <p:cNvGrpSpPr/>
            <p:nvPr/>
          </p:nvGrpSpPr>
          <p:grpSpPr>
            <a:xfrm>
              <a:off x="10383682" y="371541"/>
              <a:ext cx="415347" cy="459153"/>
              <a:chOff x="0" y="-85725"/>
              <a:chExt cx="812800" cy="898525"/>
            </a:xfrm>
          </p:grpSpPr>
          <p:sp>
            <p:nvSpPr>
              <p:cNvPr id="229" name="Google Shape;229;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0" name="Google Shape;230;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1" name="Google Shape;231;p26"/>
            <p:cNvGrpSpPr/>
            <p:nvPr/>
          </p:nvGrpSpPr>
          <p:grpSpPr>
            <a:xfrm>
              <a:off x="10799029" y="-43806"/>
              <a:ext cx="415347" cy="459153"/>
              <a:chOff x="0" y="-85725"/>
              <a:chExt cx="812800" cy="898525"/>
            </a:xfrm>
          </p:grpSpPr>
          <p:sp>
            <p:nvSpPr>
              <p:cNvPr id="232" name="Google Shape;232;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3" name="Google Shape;233;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4" name="Google Shape;234;p26"/>
            <p:cNvGrpSpPr/>
            <p:nvPr/>
          </p:nvGrpSpPr>
          <p:grpSpPr>
            <a:xfrm>
              <a:off x="13285062" y="-43806"/>
              <a:ext cx="415347" cy="459153"/>
              <a:chOff x="0" y="-85725"/>
              <a:chExt cx="812800" cy="898525"/>
            </a:xfrm>
          </p:grpSpPr>
          <p:sp>
            <p:nvSpPr>
              <p:cNvPr id="235" name="Google Shape;235;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6" name="Google Shape;236;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7" name="Google Shape;237;p26"/>
            <p:cNvGrpSpPr/>
            <p:nvPr/>
          </p:nvGrpSpPr>
          <p:grpSpPr>
            <a:xfrm>
              <a:off x="11214376" y="371541"/>
              <a:ext cx="415347" cy="459153"/>
              <a:chOff x="0" y="-85725"/>
              <a:chExt cx="812800" cy="898525"/>
            </a:xfrm>
          </p:grpSpPr>
          <p:sp>
            <p:nvSpPr>
              <p:cNvPr id="238" name="Google Shape;238;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9" name="Google Shape;239;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0" name="Google Shape;240;p26"/>
            <p:cNvGrpSpPr/>
            <p:nvPr/>
          </p:nvGrpSpPr>
          <p:grpSpPr>
            <a:xfrm>
              <a:off x="13700409" y="371541"/>
              <a:ext cx="415347" cy="459153"/>
              <a:chOff x="0" y="-85725"/>
              <a:chExt cx="812800" cy="898525"/>
            </a:xfrm>
          </p:grpSpPr>
          <p:sp>
            <p:nvSpPr>
              <p:cNvPr id="241" name="Google Shape;241;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2" name="Google Shape;242;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3" name="Google Shape;243;p26"/>
            <p:cNvGrpSpPr/>
            <p:nvPr/>
          </p:nvGrpSpPr>
          <p:grpSpPr>
            <a:xfrm>
              <a:off x="11629723" y="-43806"/>
              <a:ext cx="415347" cy="459153"/>
              <a:chOff x="0" y="-85725"/>
              <a:chExt cx="812800" cy="898525"/>
            </a:xfrm>
          </p:grpSpPr>
          <p:sp>
            <p:nvSpPr>
              <p:cNvPr id="244" name="Google Shape;244;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5" name="Google Shape;245;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6" name="Google Shape;246;p26"/>
            <p:cNvGrpSpPr/>
            <p:nvPr/>
          </p:nvGrpSpPr>
          <p:grpSpPr>
            <a:xfrm>
              <a:off x="14115756" y="-43806"/>
              <a:ext cx="415347" cy="459153"/>
              <a:chOff x="0" y="-85725"/>
              <a:chExt cx="812800" cy="898525"/>
            </a:xfrm>
          </p:grpSpPr>
          <p:sp>
            <p:nvSpPr>
              <p:cNvPr id="247" name="Google Shape;247;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8" name="Google Shape;248;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9" name="Google Shape;249;p26"/>
            <p:cNvGrpSpPr/>
            <p:nvPr/>
          </p:nvGrpSpPr>
          <p:grpSpPr>
            <a:xfrm>
              <a:off x="15771095" y="-43806"/>
              <a:ext cx="415347" cy="459153"/>
              <a:chOff x="0" y="-85725"/>
              <a:chExt cx="812800" cy="898525"/>
            </a:xfrm>
          </p:grpSpPr>
          <p:sp>
            <p:nvSpPr>
              <p:cNvPr id="250" name="Google Shape;250;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1" name="Google Shape;251;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2" name="Google Shape;252;p26"/>
            <p:cNvGrpSpPr/>
            <p:nvPr/>
          </p:nvGrpSpPr>
          <p:grpSpPr>
            <a:xfrm>
              <a:off x="12045071" y="371541"/>
              <a:ext cx="415347" cy="459153"/>
              <a:chOff x="0" y="-85725"/>
              <a:chExt cx="812800" cy="898525"/>
            </a:xfrm>
          </p:grpSpPr>
          <p:sp>
            <p:nvSpPr>
              <p:cNvPr id="253" name="Google Shape;253;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4" name="Google Shape;254;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5" name="Google Shape;255;p26"/>
            <p:cNvGrpSpPr/>
            <p:nvPr/>
          </p:nvGrpSpPr>
          <p:grpSpPr>
            <a:xfrm>
              <a:off x="14531104" y="371541"/>
              <a:ext cx="415347" cy="459153"/>
              <a:chOff x="0" y="-85725"/>
              <a:chExt cx="812800" cy="898525"/>
            </a:xfrm>
          </p:grpSpPr>
          <p:sp>
            <p:nvSpPr>
              <p:cNvPr id="256" name="Google Shape;256;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7" name="Google Shape;257;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 name="Google Shape;258;p26"/>
            <p:cNvGrpSpPr/>
            <p:nvPr/>
          </p:nvGrpSpPr>
          <p:grpSpPr>
            <a:xfrm>
              <a:off x="16186442" y="371541"/>
              <a:ext cx="415347" cy="459153"/>
              <a:chOff x="0" y="-85725"/>
              <a:chExt cx="812800" cy="898525"/>
            </a:xfrm>
          </p:grpSpPr>
          <p:sp>
            <p:nvSpPr>
              <p:cNvPr id="259" name="Google Shape;259;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0" name="Google Shape;260;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1" name="Google Shape;261;p26"/>
            <p:cNvGrpSpPr/>
            <p:nvPr/>
          </p:nvGrpSpPr>
          <p:grpSpPr>
            <a:xfrm>
              <a:off x="12460418" y="-43806"/>
              <a:ext cx="415347" cy="459153"/>
              <a:chOff x="0" y="-85725"/>
              <a:chExt cx="812800" cy="898525"/>
            </a:xfrm>
          </p:grpSpPr>
          <p:sp>
            <p:nvSpPr>
              <p:cNvPr id="262" name="Google Shape;262;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3" name="Google Shape;263;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4" name="Google Shape;264;p26"/>
            <p:cNvGrpSpPr/>
            <p:nvPr/>
          </p:nvGrpSpPr>
          <p:grpSpPr>
            <a:xfrm>
              <a:off x="14946451" y="-43806"/>
              <a:ext cx="415347" cy="459153"/>
              <a:chOff x="0" y="-85725"/>
              <a:chExt cx="812800" cy="898525"/>
            </a:xfrm>
          </p:grpSpPr>
          <p:sp>
            <p:nvSpPr>
              <p:cNvPr id="265" name="Google Shape;265;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6" name="Google Shape;266;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7" name="Google Shape;267;p26"/>
            <p:cNvGrpSpPr/>
            <p:nvPr/>
          </p:nvGrpSpPr>
          <p:grpSpPr>
            <a:xfrm>
              <a:off x="16601789" y="-43806"/>
              <a:ext cx="415347" cy="459153"/>
              <a:chOff x="0" y="-85725"/>
              <a:chExt cx="812800" cy="898525"/>
            </a:xfrm>
          </p:grpSpPr>
          <p:sp>
            <p:nvSpPr>
              <p:cNvPr id="268" name="Google Shape;268;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9" name="Google Shape;269;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0" name="Google Shape;270;p26"/>
            <p:cNvGrpSpPr/>
            <p:nvPr/>
          </p:nvGrpSpPr>
          <p:grpSpPr>
            <a:xfrm>
              <a:off x="12875765" y="371541"/>
              <a:ext cx="415347" cy="459153"/>
              <a:chOff x="0" y="-85725"/>
              <a:chExt cx="812800" cy="898525"/>
            </a:xfrm>
          </p:grpSpPr>
          <p:sp>
            <p:nvSpPr>
              <p:cNvPr id="271" name="Google Shape;271;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2" name="Google Shape;272;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3" name="Google Shape;273;p26"/>
            <p:cNvGrpSpPr/>
            <p:nvPr/>
          </p:nvGrpSpPr>
          <p:grpSpPr>
            <a:xfrm>
              <a:off x="15361798" y="371541"/>
              <a:ext cx="415347" cy="459153"/>
              <a:chOff x="0" y="-85725"/>
              <a:chExt cx="812800" cy="898525"/>
            </a:xfrm>
          </p:grpSpPr>
          <p:sp>
            <p:nvSpPr>
              <p:cNvPr id="274" name="Google Shape;274;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5" name="Google Shape;275;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6" name="Google Shape;276;p26"/>
            <p:cNvGrpSpPr/>
            <p:nvPr/>
          </p:nvGrpSpPr>
          <p:grpSpPr>
            <a:xfrm>
              <a:off x="16652277" y="-43806"/>
              <a:ext cx="415347" cy="459153"/>
              <a:chOff x="0" y="-85725"/>
              <a:chExt cx="812800" cy="898525"/>
            </a:xfrm>
          </p:grpSpPr>
          <p:sp>
            <p:nvSpPr>
              <p:cNvPr id="277" name="Google Shape;277;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8" name="Google Shape;278;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9" name="Google Shape;279;p26"/>
            <p:cNvGrpSpPr/>
            <p:nvPr/>
          </p:nvGrpSpPr>
          <p:grpSpPr>
            <a:xfrm>
              <a:off x="17067624" y="371541"/>
              <a:ext cx="415347" cy="459153"/>
              <a:chOff x="0" y="-85725"/>
              <a:chExt cx="812800" cy="898525"/>
            </a:xfrm>
          </p:grpSpPr>
          <p:sp>
            <p:nvSpPr>
              <p:cNvPr id="280" name="Google Shape;280;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81" name="Google Shape;281;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2" name="Google Shape;282;p26"/>
            <p:cNvGrpSpPr/>
            <p:nvPr/>
          </p:nvGrpSpPr>
          <p:grpSpPr>
            <a:xfrm>
              <a:off x="17482971" y="-43806"/>
              <a:ext cx="415347" cy="459153"/>
              <a:chOff x="0" y="-85725"/>
              <a:chExt cx="812800" cy="898525"/>
            </a:xfrm>
          </p:grpSpPr>
          <p:sp>
            <p:nvSpPr>
              <p:cNvPr id="283" name="Google Shape;283;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84" name="Google Shape;284;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5" name="Google Shape;285;p26"/>
            <p:cNvGrpSpPr/>
            <p:nvPr/>
          </p:nvGrpSpPr>
          <p:grpSpPr>
            <a:xfrm>
              <a:off x="17898319" y="371541"/>
              <a:ext cx="415347" cy="459153"/>
              <a:chOff x="0" y="-85725"/>
              <a:chExt cx="812800" cy="898525"/>
            </a:xfrm>
          </p:grpSpPr>
          <p:sp>
            <p:nvSpPr>
              <p:cNvPr id="286" name="Google Shape;286;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87" name="Google Shape;287;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8" name="Google Shape;288;p26"/>
            <p:cNvGrpSpPr/>
            <p:nvPr/>
          </p:nvGrpSpPr>
          <p:grpSpPr>
            <a:xfrm>
              <a:off x="18313666" y="-43806"/>
              <a:ext cx="415347" cy="459153"/>
              <a:chOff x="0" y="-85725"/>
              <a:chExt cx="812800" cy="898525"/>
            </a:xfrm>
          </p:grpSpPr>
          <p:sp>
            <p:nvSpPr>
              <p:cNvPr id="289" name="Google Shape;289;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90" name="Google Shape;290;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1" name="Google Shape;291;p26"/>
            <p:cNvGrpSpPr/>
            <p:nvPr/>
          </p:nvGrpSpPr>
          <p:grpSpPr>
            <a:xfrm>
              <a:off x="18729013" y="371541"/>
              <a:ext cx="415347" cy="459153"/>
              <a:chOff x="0" y="-85725"/>
              <a:chExt cx="812800" cy="898525"/>
            </a:xfrm>
          </p:grpSpPr>
          <p:sp>
            <p:nvSpPr>
              <p:cNvPr id="292" name="Google Shape;292;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93" name="Google Shape;293;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4" name="Google Shape;294;p26"/>
            <p:cNvGrpSpPr/>
            <p:nvPr/>
          </p:nvGrpSpPr>
          <p:grpSpPr>
            <a:xfrm>
              <a:off x="19144361" y="-43806"/>
              <a:ext cx="415347" cy="459153"/>
              <a:chOff x="0" y="-85725"/>
              <a:chExt cx="812800" cy="898525"/>
            </a:xfrm>
          </p:grpSpPr>
          <p:sp>
            <p:nvSpPr>
              <p:cNvPr id="295" name="Google Shape;295;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96" name="Google Shape;296;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7" name="Google Shape;297;p26"/>
            <p:cNvGrpSpPr/>
            <p:nvPr/>
          </p:nvGrpSpPr>
          <p:grpSpPr>
            <a:xfrm>
              <a:off x="19559708" y="371541"/>
              <a:ext cx="415347" cy="459153"/>
              <a:chOff x="0" y="-85725"/>
              <a:chExt cx="812800" cy="898525"/>
            </a:xfrm>
          </p:grpSpPr>
          <p:sp>
            <p:nvSpPr>
              <p:cNvPr id="298" name="Google Shape;298;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99" name="Google Shape;299;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0" name="Google Shape;300;p26"/>
            <p:cNvGrpSpPr/>
            <p:nvPr/>
          </p:nvGrpSpPr>
          <p:grpSpPr>
            <a:xfrm>
              <a:off x="19975055" y="-43806"/>
              <a:ext cx="415347" cy="459153"/>
              <a:chOff x="0" y="-85725"/>
              <a:chExt cx="812800" cy="898525"/>
            </a:xfrm>
          </p:grpSpPr>
          <p:sp>
            <p:nvSpPr>
              <p:cNvPr id="301" name="Google Shape;301;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02" name="Google Shape;302;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3" name="Google Shape;303;p26"/>
            <p:cNvGrpSpPr/>
            <p:nvPr/>
          </p:nvGrpSpPr>
          <p:grpSpPr>
            <a:xfrm>
              <a:off x="20390402" y="371541"/>
              <a:ext cx="415347" cy="459153"/>
              <a:chOff x="0" y="-85725"/>
              <a:chExt cx="812800" cy="898525"/>
            </a:xfrm>
          </p:grpSpPr>
          <p:sp>
            <p:nvSpPr>
              <p:cNvPr id="304" name="Google Shape;304;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05" name="Google Shape;305;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6" name="Google Shape;306;p26"/>
            <p:cNvGrpSpPr/>
            <p:nvPr/>
          </p:nvGrpSpPr>
          <p:grpSpPr>
            <a:xfrm>
              <a:off x="20805750" y="-43806"/>
              <a:ext cx="415347" cy="459153"/>
              <a:chOff x="0" y="-85725"/>
              <a:chExt cx="812800" cy="898525"/>
            </a:xfrm>
          </p:grpSpPr>
          <p:sp>
            <p:nvSpPr>
              <p:cNvPr id="307" name="Google Shape;307;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08" name="Google Shape;308;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9" name="Google Shape;309;p26"/>
            <p:cNvGrpSpPr/>
            <p:nvPr/>
          </p:nvGrpSpPr>
          <p:grpSpPr>
            <a:xfrm>
              <a:off x="21221097" y="371541"/>
              <a:ext cx="415347" cy="459153"/>
              <a:chOff x="0" y="-85725"/>
              <a:chExt cx="812800" cy="898525"/>
            </a:xfrm>
          </p:grpSpPr>
          <p:sp>
            <p:nvSpPr>
              <p:cNvPr id="310" name="Google Shape;310;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11" name="Google Shape;311;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2" name="Google Shape;312;p26"/>
            <p:cNvGrpSpPr/>
            <p:nvPr/>
          </p:nvGrpSpPr>
          <p:grpSpPr>
            <a:xfrm>
              <a:off x="21636444" y="-43806"/>
              <a:ext cx="415347" cy="459153"/>
              <a:chOff x="0" y="-85725"/>
              <a:chExt cx="812800" cy="898525"/>
            </a:xfrm>
          </p:grpSpPr>
          <p:sp>
            <p:nvSpPr>
              <p:cNvPr id="313" name="Google Shape;313;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14" name="Google Shape;314;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5" name="Google Shape;315;p26"/>
            <p:cNvGrpSpPr/>
            <p:nvPr/>
          </p:nvGrpSpPr>
          <p:grpSpPr>
            <a:xfrm>
              <a:off x="22051791" y="371541"/>
              <a:ext cx="415347" cy="459153"/>
              <a:chOff x="0" y="-85725"/>
              <a:chExt cx="812800" cy="898525"/>
            </a:xfrm>
          </p:grpSpPr>
          <p:sp>
            <p:nvSpPr>
              <p:cNvPr id="316" name="Google Shape;316;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17" name="Google Shape;317;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8" name="Google Shape;318;p26"/>
            <p:cNvGrpSpPr/>
            <p:nvPr/>
          </p:nvGrpSpPr>
          <p:grpSpPr>
            <a:xfrm>
              <a:off x="22467139" y="-43806"/>
              <a:ext cx="415347" cy="459153"/>
              <a:chOff x="0" y="-85725"/>
              <a:chExt cx="812800" cy="898525"/>
            </a:xfrm>
          </p:grpSpPr>
          <p:sp>
            <p:nvSpPr>
              <p:cNvPr id="319" name="Google Shape;319;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20" name="Google Shape;320;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1" name="Google Shape;321;p26"/>
            <p:cNvGrpSpPr/>
            <p:nvPr/>
          </p:nvGrpSpPr>
          <p:grpSpPr>
            <a:xfrm>
              <a:off x="22882486" y="371541"/>
              <a:ext cx="415347" cy="459153"/>
              <a:chOff x="0" y="-85725"/>
              <a:chExt cx="812800" cy="898525"/>
            </a:xfrm>
          </p:grpSpPr>
          <p:sp>
            <p:nvSpPr>
              <p:cNvPr id="322" name="Google Shape;322;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23" name="Google Shape;323;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4" name="Google Shape;324;p26"/>
            <p:cNvGrpSpPr/>
            <p:nvPr/>
          </p:nvGrpSpPr>
          <p:grpSpPr>
            <a:xfrm>
              <a:off x="23297833" y="-43806"/>
              <a:ext cx="415347" cy="459153"/>
              <a:chOff x="0" y="-85725"/>
              <a:chExt cx="812800" cy="898525"/>
            </a:xfrm>
          </p:grpSpPr>
          <p:sp>
            <p:nvSpPr>
              <p:cNvPr id="325" name="Google Shape;325;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26" name="Google Shape;326;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7" name="Google Shape;327;p26"/>
            <p:cNvGrpSpPr/>
            <p:nvPr/>
          </p:nvGrpSpPr>
          <p:grpSpPr>
            <a:xfrm>
              <a:off x="23713180" y="371541"/>
              <a:ext cx="415347" cy="459153"/>
              <a:chOff x="0" y="-85725"/>
              <a:chExt cx="812800" cy="898525"/>
            </a:xfrm>
          </p:grpSpPr>
          <p:sp>
            <p:nvSpPr>
              <p:cNvPr id="328" name="Google Shape;328;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29" name="Google Shape;329;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0" name="Google Shape;330;p26"/>
            <p:cNvGrpSpPr/>
            <p:nvPr/>
          </p:nvGrpSpPr>
          <p:grpSpPr>
            <a:xfrm>
              <a:off x="24128528" y="-43806"/>
              <a:ext cx="415347" cy="459153"/>
              <a:chOff x="0" y="-85725"/>
              <a:chExt cx="812800" cy="898525"/>
            </a:xfrm>
          </p:grpSpPr>
          <p:sp>
            <p:nvSpPr>
              <p:cNvPr id="331" name="Google Shape;331;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32" name="Google Shape;332;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3" name="Google Shape;333;p26"/>
            <p:cNvGrpSpPr/>
            <p:nvPr/>
          </p:nvGrpSpPr>
          <p:grpSpPr>
            <a:xfrm>
              <a:off x="24543875" y="371541"/>
              <a:ext cx="415347" cy="459153"/>
              <a:chOff x="0" y="-85725"/>
              <a:chExt cx="812800" cy="898525"/>
            </a:xfrm>
          </p:grpSpPr>
          <p:sp>
            <p:nvSpPr>
              <p:cNvPr id="334" name="Google Shape;334;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35" name="Google Shape;335;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6" name="Google Shape;336;p26"/>
            <p:cNvGrpSpPr/>
            <p:nvPr/>
          </p:nvGrpSpPr>
          <p:grpSpPr>
            <a:xfrm>
              <a:off x="24959222" y="-43806"/>
              <a:ext cx="415347" cy="459153"/>
              <a:chOff x="0" y="-85725"/>
              <a:chExt cx="812800" cy="898525"/>
            </a:xfrm>
          </p:grpSpPr>
          <p:sp>
            <p:nvSpPr>
              <p:cNvPr id="337" name="Google Shape;337;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38" name="Google Shape;338;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9" name="Google Shape;339;p26"/>
            <p:cNvGrpSpPr/>
            <p:nvPr/>
          </p:nvGrpSpPr>
          <p:grpSpPr>
            <a:xfrm>
              <a:off x="25374570" y="371541"/>
              <a:ext cx="415347" cy="459153"/>
              <a:chOff x="0" y="-85725"/>
              <a:chExt cx="812800" cy="898525"/>
            </a:xfrm>
          </p:grpSpPr>
          <p:sp>
            <p:nvSpPr>
              <p:cNvPr id="340" name="Google Shape;340;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41" name="Google Shape;341;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2" name="Google Shape;342;p26"/>
            <p:cNvGrpSpPr/>
            <p:nvPr/>
          </p:nvGrpSpPr>
          <p:grpSpPr>
            <a:xfrm>
              <a:off x="25789917" y="-43806"/>
              <a:ext cx="415347" cy="459153"/>
              <a:chOff x="0" y="-85725"/>
              <a:chExt cx="812800" cy="898525"/>
            </a:xfrm>
          </p:grpSpPr>
          <p:sp>
            <p:nvSpPr>
              <p:cNvPr id="343" name="Google Shape;343;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44" name="Google Shape;344;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5" name="Google Shape;345;p26"/>
            <p:cNvGrpSpPr/>
            <p:nvPr/>
          </p:nvGrpSpPr>
          <p:grpSpPr>
            <a:xfrm>
              <a:off x="26205264" y="371541"/>
              <a:ext cx="415347" cy="459153"/>
              <a:chOff x="0" y="-85725"/>
              <a:chExt cx="812800" cy="898525"/>
            </a:xfrm>
          </p:grpSpPr>
          <p:sp>
            <p:nvSpPr>
              <p:cNvPr id="346" name="Google Shape;346;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47" name="Google Shape;347;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8" name="Google Shape;348;p26"/>
            <p:cNvGrpSpPr/>
            <p:nvPr/>
          </p:nvGrpSpPr>
          <p:grpSpPr>
            <a:xfrm>
              <a:off x="26620611" y="-43806"/>
              <a:ext cx="415347" cy="459153"/>
              <a:chOff x="0" y="-85725"/>
              <a:chExt cx="812800" cy="898525"/>
            </a:xfrm>
          </p:grpSpPr>
          <p:sp>
            <p:nvSpPr>
              <p:cNvPr id="349" name="Google Shape;349;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50" name="Google Shape;350;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1" name="Google Shape;351;p26"/>
            <p:cNvGrpSpPr/>
            <p:nvPr/>
          </p:nvGrpSpPr>
          <p:grpSpPr>
            <a:xfrm>
              <a:off x="27035959" y="371541"/>
              <a:ext cx="415347" cy="459153"/>
              <a:chOff x="0" y="-85725"/>
              <a:chExt cx="812800" cy="898525"/>
            </a:xfrm>
          </p:grpSpPr>
          <p:sp>
            <p:nvSpPr>
              <p:cNvPr id="352" name="Google Shape;352;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53" name="Google Shape;353;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4" name="Google Shape;354;p26"/>
            <p:cNvGrpSpPr/>
            <p:nvPr/>
          </p:nvGrpSpPr>
          <p:grpSpPr>
            <a:xfrm>
              <a:off x="27451306" y="-43806"/>
              <a:ext cx="415347" cy="459153"/>
              <a:chOff x="0" y="-85725"/>
              <a:chExt cx="812800" cy="898525"/>
            </a:xfrm>
          </p:grpSpPr>
          <p:sp>
            <p:nvSpPr>
              <p:cNvPr id="355" name="Google Shape;355;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56" name="Google Shape;356;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7" name="Google Shape;357;p26"/>
            <p:cNvGrpSpPr/>
            <p:nvPr/>
          </p:nvGrpSpPr>
          <p:grpSpPr>
            <a:xfrm>
              <a:off x="29937339" y="-43806"/>
              <a:ext cx="415347" cy="459153"/>
              <a:chOff x="0" y="-85725"/>
              <a:chExt cx="812800" cy="898525"/>
            </a:xfrm>
          </p:grpSpPr>
          <p:sp>
            <p:nvSpPr>
              <p:cNvPr id="358" name="Google Shape;358;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59" name="Google Shape;359;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0" name="Google Shape;360;p26"/>
            <p:cNvGrpSpPr/>
            <p:nvPr/>
          </p:nvGrpSpPr>
          <p:grpSpPr>
            <a:xfrm>
              <a:off x="27866653" y="371541"/>
              <a:ext cx="415347" cy="459153"/>
              <a:chOff x="0" y="-85725"/>
              <a:chExt cx="812800" cy="898525"/>
            </a:xfrm>
          </p:grpSpPr>
          <p:sp>
            <p:nvSpPr>
              <p:cNvPr id="361" name="Google Shape;361;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62" name="Google Shape;362;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3" name="Google Shape;363;p26"/>
            <p:cNvGrpSpPr/>
            <p:nvPr/>
          </p:nvGrpSpPr>
          <p:grpSpPr>
            <a:xfrm>
              <a:off x="30352686" y="371541"/>
              <a:ext cx="415347" cy="459153"/>
              <a:chOff x="0" y="-85725"/>
              <a:chExt cx="812800" cy="898525"/>
            </a:xfrm>
          </p:grpSpPr>
          <p:sp>
            <p:nvSpPr>
              <p:cNvPr id="364" name="Google Shape;364;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65" name="Google Shape;365;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6" name="Google Shape;366;p26"/>
            <p:cNvGrpSpPr/>
            <p:nvPr/>
          </p:nvGrpSpPr>
          <p:grpSpPr>
            <a:xfrm>
              <a:off x="28282000" y="-43806"/>
              <a:ext cx="415347" cy="459153"/>
              <a:chOff x="0" y="-85725"/>
              <a:chExt cx="812800" cy="898525"/>
            </a:xfrm>
          </p:grpSpPr>
          <p:sp>
            <p:nvSpPr>
              <p:cNvPr id="367" name="Google Shape;367;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68" name="Google Shape;368;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9" name="Google Shape;369;p26"/>
            <p:cNvGrpSpPr/>
            <p:nvPr/>
          </p:nvGrpSpPr>
          <p:grpSpPr>
            <a:xfrm>
              <a:off x="30768033" y="-43806"/>
              <a:ext cx="415347" cy="459153"/>
              <a:chOff x="0" y="-85725"/>
              <a:chExt cx="812800" cy="898525"/>
            </a:xfrm>
          </p:grpSpPr>
          <p:sp>
            <p:nvSpPr>
              <p:cNvPr id="370" name="Google Shape;370;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71" name="Google Shape;371;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2" name="Google Shape;372;p26"/>
            <p:cNvGrpSpPr/>
            <p:nvPr/>
          </p:nvGrpSpPr>
          <p:grpSpPr>
            <a:xfrm>
              <a:off x="32423372" y="-43806"/>
              <a:ext cx="415347" cy="459153"/>
              <a:chOff x="0" y="-85725"/>
              <a:chExt cx="812800" cy="898525"/>
            </a:xfrm>
          </p:grpSpPr>
          <p:sp>
            <p:nvSpPr>
              <p:cNvPr id="373" name="Google Shape;373;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74" name="Google Shape;374;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5" name="Google Shape;375;p26"/>
            <p:cNvGrpSpPr/>
            <p:nvPr/>
          </p:nvGrpSpPr>
          <p:grpSpPr>
            <a:xfrm>
              <a:off x="28697348" y="371541"/>
              <a:ext cx="415347" cy="459153"/>
              <a:chOff x="0" y="-85725"/>
              <a:chExt cx="812800" cy="898525"/>
            </a:xfrm>
          </p:grpSpPr>
          <p:sp>
            <p:nvSpPr>
              <p:cNvPr id="376" name="Google Shape;376;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77" name="Google Shape;377;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8" name="Google Shape;378;p26"/>
            <p:cNvGrpSpPr/>
            <p:nvPr/>
          </p:nvGrpSpPr>
          <p:grpSpPr>
            <a:xfrm>
              <a:off x="31183381" y="371541"/>
              <a:ext cx="415347" cy="459153"/>
              <a:chOff x="0" y="-85725"/>
              <a:chExt cx="812800" cy="898525"/>
            </a:xfrm>
          </p:grpSpPr>
          <p:sp>
            <p:nvSpPr>
              <p:cNvPr id="379" name="Google Shape;379;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80" name="Google Shape;380;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1" name="Google Shape;381;p26"/>
            <p:cNvGrpSpPr/>
            <p:nvPr/>
          </p:nvGrpSpPr>
          <p:grpSpPr>
            <a:xfrm>
              <a:off x="32838719" y="371541"/>
              <a:ext cx="415347" cy="459153"/>
              <a:chOff x="0" y="-85725"/>
              <a:chExt cx="812800" cy="898525"/>
            </a:xfrm>
          </p:grpSpPr>
          <p:sp>
            <p:nvSpPr>
              <p:cNvPr id="382" name="Google Shape;382;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83" name="Google Shape;383;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4" name="Google Shape;384;p26"/>
            <p:cNvGrpSpPr/>
            <p:nvPr/>
          </p:nvGrpSpPr>
          <p:grpSpPr>
            <a:xfrm>
              <a:off x="29112695" y="-43806"/>
              <a:ext cx="415347" cy="459153"/>
              <a:chOff x="0" y="-85725"/>
              <a:chExt cx="812800" cy="898525"/>
            </a:xfrm>
          </p:grpSpPr>
          <p:sp>
            <p:nvSpPr>
              <p:cNvPr id="385" name="Google Shape;385;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86" name="Google Shape;386;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7" name="Google Shape;387;p26"/>
            <p:cNvGrpSpPr/>
            <p:nvPr/>
          </p:nvGrpSpPr>
          <p:grpSpPr>
            <a:xfrm>
              <a:off x="31598728" y="-43806"/>
              <a:ext cx="415347" cy="459153"/>
              <a:chOff x="0" y="-85725"/>
              <a:chExt cx="812800" cy="898525"/>
            </a:xfrm>
          </p:grpSpPr>
          <p:sp>
            <p:nvSpPr>
              <p:cNvPr id="388" name="Google Shape;388;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89" name="Google Shape;389;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0" name="Google Shape;390;p26"/>
            <p:cNvGrpSpPr/>
            <p:nvPr/>
          </p:nvGrpSpPr>
          <p:grpSpPr>
            <a:xfrm>
              <a:off x="33254066" y="-43806"/>
              <a:ext cx="415347" cy="459153"/>
              <a:chOff x="0" y="-85725"/>
              <a:chExt cx="812800" cy="898525"/>
            </a:xfrm>
          </p:grpSpPr>
          <p:sp>
            <p:nvSpPr>
              <p:cNvPr id="391" name="Google Shape;391;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92" name="Google Shape;392;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3" name="Google Shape;393;p26"/>
            <p:cNvGrpSpPr/>
            <p:nvPr/>
          </p:nvGrpSpPr>
          <p:grpSpPr>
            <a:xfrm>
              <a:off x="29528042" y="371541"/>
              <a:ext cx="415347" cy="459153"/>
              <a:chOff x="0" y="-85725"/>
              <a:chExt cx="812800" cy="898525"/>
            </a:xfrm>
          </p:grpSpPr>
          <p:sp>
            <p:nvSpPr>
              <p:cNvPr id="394" name="Google Shape;394;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95" name="Google Shape;395;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6" name="Google Shape;396;p26"/>
            <p:cNvGrpSpPr/>
            <p:nvPr/>
          </p:nvGrpSpPr>
          <p:grpSpPr>
            <a:xfrm>
              <a:off x="32014075" y="371541"/>
              <a:ext cx="415347" cy="459153"/>
              <a:chOff x="0" y="-85725"/>
              <a:chExt cx="812800" cy="898525"/>
            </a:xfrm>
          </p:grpSpPr>
          <p:sp>
            <p:nvSpPr>
              <p:cNvPr id="397" name="Google Shape;397;p2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98" name="Google Shape;398;p26"/>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399" name="Google Shape;399;p26"/>
          <p:cNvSpPr/>
          <p:nvPr/>
        </p:nvSpPr>
        <p:spPr>
          <a:xfrm>
            <a:off x="3799442" y="3312098"/>
            <a:ext cx="1065782" cy="1091583"/>
          </a:xfrm>
          <a:custGeom>
            <a:rect b="b" l="l" r="r" t="t"/>
            <a:pathLst>
              <a:path extrusionOk="0" h="2183166" w="2131564">
                <a:moveTo>
                  <a:pt x="0" y="0"/>
                </a:moveTo>
                <a:lnTo>
                  <a:pt x="2131564" y="0"/>
                </a:lnTo>
                <a:lnTo>
                  <a:pt x="2131564" y="2183166"/>
                </a:lnTo>
                <a:lnTo>
                  <a:pt x="0" y="2183166"/>
                </a:lnTo>
                <a:lnTo>
                  <a:pt x="0" y="0"/>
                </a:lnTo>
                <a:close/>
              </a:path>
            </a:pathLst>
          </a:custGeom>
          <a:blipFill rotWithShape="1">
            <a:blip r:embed="rId12">
              <a:alphaModFix/>
            </a:blip>
            <a:stretch>
              <a:fillRect b="0" l="0" r="0" t="0"/>
            </a:stretch>
          </a:blipFill>
          <a:ln>
            <a:noFill/>
          </a:ln>
        </p:spPr>
      </p:sp>
      <p:sp>
        <p:nvSpPr>
          <p:cNvPr id="400" name="Google Shape;400;p26"/>
          <p:cNvSpPr/>
          <p:nvPr/>
        </p:nvSpPr>
        <p:spPr>
          <a:xfrm>
            <a:off x="4026406" y="3522710"/>
            <a:ext cx="611855" cy="670359"/>
          </a:xfrm>
          <a:custGeom>
            <a:rect b="b" l="l" r="r" t="t"/>
            <a:pathLst>
              <a:path extrusionOk="0" h="1340718" w="1223710">
                <a:moveTo>
                  <a:pt x="0" y="0"/>
                </a:moveTo>
                <a:lnTo>
                  <a:pt x="1223710" y="0"/>
                </a:lnTo>
                <a:lnTo>
                  <a:pt x="1223710" y="1340718"/>
                </a:lnTo>
                <a:lnTo>
                  <a:pt x="0" y="1340718"/>
                </a:lnTo>
                <a:lnTo>
                  <a:pt x="0" y="0"/>
                </a:lnTo>
                <a:close/>
              </a:path>
            </a:pathLst>
          </a:custGeom>
          <a:blipFill rotWithShape="1">
            <a:blip r:embed="rId13">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806" name="Shape 806"/>
        <p:cNvGrpSpPr/>
        <p:nvPr/>
      </p:nvGrpSpPr>
      <p:grpSpPr>
        <a:xfrm>
          <a:off x="0" y="0"/>
          <a:ext cx="0" cy="0"/>
          <a:chOff x="0" y="0"/>
          <a:chExt cx="0" cy="0"/>
        </a:xfrm>
      </p:grpSpPr>
      <p:grpSp>
        <p:nvGrpSpPr>
          <p:cNvPr id="807" name="Google Shape;807;p35"/>
          <p:cNvGrpSpPr/>
          <p:nvPr/>
        </p:nvGrpSpPr>
        <p:grpSpPr>
          <a:xfrm>
            <a:off x="-1741015" y="4815562"/>
            <a:ext cx="12626028" cy="327935"/>
            <a:chOff x="0" y="-43805"/>
            <a:chExt cx="33669407" cy="874493"/>
          </a:xfrm>
        </p:grpSpPr>
        <p:grpSp>
          <p:nvGrpSpPr>
            <p:cNvPr id="808" name="Google Shape;808;p35"/>
            <p:cNvGrpSpPr/>
            <p:nvPr/>
          </p:nvGrpSpPr>
          <p:grpSpPr>
            <a:xfrm>
              <a:off x="0" y="-43805"/>
              <a:ext cx="415341" cy="459146"/>
              <a:chOff x="0" y="-85725"/>
              <a:chExt cx="812800" cy="898525"/>
            </a:xfrm>
          </p:grpSpPr>
          <p:sp>
            <p:nvSpPr>
              <p:cNvPr id="809" name="Google Shape;809;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10" name="Google Shape;810;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1" name="Google Shape;811;p35"/>
            <p:cNvGrpSpPr/>
            <p:nvPr/>
          </p:nvGrpSpPr>
          <p:grpSpPr>
            <a:xfrm>
              <a:off x="415347" y="371542"/>
              <a:ext cx="415341" cy="459146"/>
              <a:chOff x="0" y="-85725"/>
              <a:chExt cx="812800" cy="898525"/>
            </a:xfrm>
          </p:grpSpPr>
          <p:sp>
            <p:nvSpPr>
              <p:cNvPr id="812" name="Google Shape;812;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13" name="Google Shape;813;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4" name="Google Shape;814;p35"/>
            <p:cNvGrpSpPr/>
            <p:nvPr/>
          </p:nvGrpSpPr>
          <p:grpSpPr>
            <a:xfrm>
              <a:off x="830695" y="-43805"/>
              <a:ext cx="415341" cy="459146"/>
              <a:chOff x="0" y="-85725"/>
              <a:chExt cx="812800" cy="898525"/>
            </a:xfrm>
          </p:grpSpPr>
          <p:sp>
            <p:nvSpPr>
              <p:cNvPr id="815" name="Google Shape;815;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16" name="Google Shape;816;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7" name="Google Shape;817;p35"/>
            <p:cNvGrpSpPr/>
            <p:nvPr/>
          </p:nvGrpSpPr>
          <p:grpSpPr>
            <a:xfrm>
              <a:off x="1246042" y="371542"/>
              <a:ext cx="415341" cy="459146"/>
              <a:chOff x="0" y="-85725"/>
              <a:chExt cx="812800" cy="898525"/>
            </a:xfrm>
          </p:grpSpPr>
          <p:sp>
            <p:nvSpPr>
              <p:cNvPr id="818" name="Google Shape;818;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19" name="Google Shape;819;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0" name="Google Shape;820;p35"/>
            <p:cNvGrpSpPr/>
            <p:nvPr/>
          </p:nvGrpSpPr>
          <p:grpSpPr>
            <a:xfrm>
              <a:off x="1661389" y="-43805"/>
              <a:ext cx="415341" cy="459146"/>
              <a:chOff x="0" y="-85725"/>
              <a:chExt cx="812800" cy="898525"/>
            </a:xfrm>
          </p:grpSpPr>
          <p:sp>
            <p:nvSpPr>
              <p:cNvPr id="821" name="Google Shape;821;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22" name="Google Shape;822;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3" name="Google Shape;823;p35"/>
            <p:cNvGrpSpPr/>
            <p:nvPr/>
          </p:nvGrpSpPr>
          <p:grpSpPr>
            <a:xfrm>
              <a:off x="2076736" y="371542"/>
              <a:ext cx="415341" cy="459146"/>
              <a:chOff x="0" y="-85725"/>
              <a:chExt cx="812800" cy="898525"/>
            </a:xfrm>
          </p:grpSpPr>
          <p:sp>
            <p:nvSpPr>
              <p:cNvPr id="824" name="Google Shape;824;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25" name="Google Shape;825;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6" name="Google Shape;826;p35"/>
            <p:cNvGrpSpPr/>
            <p:nvPr/>
          </p:nvGrpSpPr>
          <p:grpSpPr>
            <a:xfrm>
              <a:off x="2492084" y="-43805"/>
              <a:ext cx="415341" cy="459146"/>
              <a:chOff x="0" y="-85725"/>
              <a:chExt cx="812800" cy="898525"/>
            </a:xfrm>
          </p:grpSpPr>
          <p:sp>
            <p:nvSpPr>
              <p:cNvPr id="827" name="Google Shape;827;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28" name="Google Shape;828;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9" name="Google Shape;829;p35"/>
            <p:cNvGrpSpPr/>
            <p:nvPr/>
          </p:nvGrpSpPr>
          <p:grpSpPr>
            <a:xfrm>
              <a:off x="2907431" y="371542"/>
              <a:ext cx="415341" cy="459146"/>
              <a:chOff x="0" y="-85725"/>
              <a:chExt cx="812800" cy="898525"/>
            </a:xfrm>
          </p:grpSpPr>
          <p:sp>
            <p:nvSpPr>
              <p:cNvPr id="830" name="Google Shape;830;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31" name="Google Shape;831;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2" name="Google Shape;832;p35"/>
            <p:cNvGrpSpPr/>
            <p:nvPr/>
          </p:nvGrpSpPr>
          <p:grpSpPr>
            <a:xfrm>
              <a:off x="3322778" y="-43805"/>
              <a:ext cx="415341" cy="459146"/>
              <a:chOff x="0" y="-85725"/>
              <a:chExt cx="812800" cy="898525"/>
            </a:xfrm>
          </p:grpSpPr>
          <p:sp>
            <p:nvSpPr>
              <p:cNvPr id="833" name="Google Shape;833;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34" name="Google Shape;834;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5" name="Google Shape;835;p35"/>
            <p:cNvGrpSpPr/>
            <p:nvPr/>
          </p:nvGrpSpPr>
          <p:grpSpPr>
            <a:xfrm>
              <a:off x="3738125" y="371542"/>
              <a:ext cx="415341" cy="459146"/>
              <a:chOff x="0" y="-85725"/>
              <a:chExt cx="812800" cy="898525"/>
            </a:xfrm>
          </p:grpSpPr>
          <p:sp>
            <p:nvSpPr>
              <p:cNvPr id="836" name="Google Shape;836;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37" name="Google Shape;837;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8" name="Google Shape;838;p35"/>
            <p:cNvGrpSpPr/>
            <p:nvPr/>
          </p:nvGrpSpPr>
          <p:grpSpPr>
            <a:xfrm>
              <a:off x="4153473" y="-43805"/>
              <a:ext cx="415341" cy="459146"/>
              <a:chOff x="0" y="-85725"/>
              <a:chExt cx="812800" cy="898525"/>
            </a:xfrm>
          </p:grpSpPr>
          <p:sp>
            <p:nvSpPr>
              <p:cNvPr id="839" name="Google Shape;839;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40" name="Google Shape;840;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1" name="Google Shape;841;p35"/>
            <p:cNvGrpSpPr/>
            <p:nvPr/>
          </p:nvGrpSpPr>
          <p:grpSpPr>
            <a:xfrm>
              <a:off x="4568820" y="371542"/>
              <a:ext cx="415341" cy="459146"/>
              <a:chOff x="0" y="-85725"/>
              <a:chExt cx="812800" cy="898525"/>
            </a:xfrm>
          </p:grpSpPr>
          <p:sp>
            <p:nvSpPr>
              <p:cNvPr id="842" name="Google Shape;842;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43" name="Google Shape;843;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4" name="Google Shape;844;p35"/>
            <p:cNvGrpSpPr/>
            <p:nvPr/>
          </p:nvGrpSpPr>
          <p:grpSpPr>
            <a:xfrm>
              <a:off x="4984167" y="-43805"/>
              <a:ext cx="415341" cy="459146"/>
              <a:chOff x="0" y="-85725"/>
              <a:chExt cx="812800" cy="898525"/>
            </a:xfrm>
          </p:grpSpPr>
          <p:sp>
            <p:nvSpPr>
              <p:cNvPr id="845" name="Google Shape;845;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46" name="Google Shape;846;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7" name="Google Shape;847;p35"/>
            <p:cNvGrpSpPr/>
            <p:nvPr/>
          </p:nvGrpSpPr>
          <p:grpSpPr>
            <a:xfrm>
              <a:off x="5399514" y="371542"/>
              <a:ext cx="415341" cy="459146"/>
              <a:chOff x="0" y="-85725"/>
              <a:chExt cx="812800" cy="898525"/>
            </a:xfrm>
          </p:grpSpPr>
          <p:sp>
            <p:nvSpPr>
              <p:cNvPr id="848" name="Google Shape;848;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49" name="Google Shape;849;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0" name="Google Shape;850;p35"/>
            <p:cNvGrpSpPr/>
            <p:nvPr/>
          </p:nvGrpSpPr>
          <p:grpSpPr>
            <a:xfrm>
              <a:off x="5814862" y="-43805"/>
              <a:ext cx="415341" cy="459146"/>
              <a:chOff x="0" y="-85725"/>
              <a:chExt cx="812800" cy="898525"/>
            </a:xfrm>
          </p:grpSpPr>
          <p:sp>
            <p:nvSpPr>
              <p:cNvPr id="851" name="Google Shape;851;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52" name="Google Shape;852;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3" name="Google Shape;853;p35"/>
            <p:cNvGrpSpPr/>
            <p:nvPr/>
          </p:nvGrpSpPr>
          <p:grpSpPr>
            <a:xfrm>
              <a:off x="6230209" y="371542"/>
              <a:ext cx="415341" cy="459146"/>
              <a:chOff x="0" y="-85725"/>
              <a:chExt cx="812800" cy="898525"/>
            </a:xfrm>
          </p:grpSpPr>
          <p:sp>
            <p:nvSpPr>
              <p:cNvPr id="854" name="Google Shape;854;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55" name="Google Shape;855;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6" name="Google Shape;856;p35"/>
            <p:cNvGrpSpPr/>
            <p:nvPr/>
          </p:nvGrpSpPr>
          <p:grpSpPr>
            <a:xfrm>
              <a:off x="6645556" y="-43805"/>
              <a:ext cx="415341" cy="459146"/>
              <a:chOff x="0" y="-85725"/>
              <a:chExt cx="812800" cy="898525"/>
            </a:xfrm>
          </p:grpSpPr>
          <p:sp>
            <p:nvSpPr>
              <p:cNvPr id="857" name="Google Shape;857;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58" name="Google Shape;858;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9" name="Google Shape;859;p35"/>
            <p:cNvGrpSpPr/>
            <p:nvPr/>
          </p:nvGrpSpPr>
          <p:grpSpPr>
            <a:xfrm>
              <a:off x="7060904" y="371542"/>
              <a:ext cx="415341" cy="459146"/>
              <a:chOff x="0" y="-85725"/>
              <a:chExt cx="812800" cy="898525"/>
            </a:xfrm>
          </p:grpSpPr>
          <p:sp>
            <p:nvSpPr>
              <p:cNvPr id="860" name="Google Shape;860;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61" name="Google Shape;861;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2" name="Google Shape;862;p35"/>
            <p:cNvGrpSpPr/>
            <p:nvPr/>
          </p:nvGrpSpPr>
          <p:grpSpPr>
            <a:xfrm>
              <a:off x="7476251" y="-43805"/>
              <a:ext cx="415341" cy="459146"/>
              <a:chOff x="0" y="-85725"/>
              <a:chExt cx="812800" cy="898525"/>
            </a:xfrm>
          </p:grpSpPr>
          <p:sp>
            <p:nvSpPr>
              <p:cNvPr id="863" name="Google Shape;863;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64" name="Google Shape;864;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5" name="Google Shape;865;p35"/>
            <p:cNvGrpSpPr/>
            <p:nvPr/>
          </p:nvGrpSpPr>
          <p:grpSpPr>
            <a:xfrm>
              <a:off x="7891598" y="371542"/>
              <a:ext cx="415341" cy="459146"/>
              <a:chOff x="0" y="-85725"/>
              <a:chExt cx="812800" cy="898525"/>
            </a:xfrm>
          </p:grpSpPr>
          <p:sp>
            <p:nvSpPr>
              <p:cNvPr id="866" name="Google Shape;866;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67" name="Google Shape;867;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8" name="Google Shape;868;p35"/>
            <p:cNvGrpSpPr/>
            <p:nvPr/>
          </p:nvGrpSpPr>
          <p:grpSpPr>
            <a:xfrm>
              <a:off x="8306945" y="-43805"/>
              <a:ext cx="415341" cy="459146"/>
              <a:chOff x="0" y="-85725"/>
              <a:chExt cx="812800" cy="898525"/>
            </a:xfrm>
          </p:grpSpPr>
          <p:sp>
            <p:nvSpPr>
              <p:cNvPr id="869" name="Google Shape;869;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70" name="Google Shape;870;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1" name="Google Shape;871;p35"/>
            <p:cNvGrpSpPr/>
            <p:nvPr/>
          </p:nvGrpSpPr>
          <p:grpSpPr>
            <a:xfrm>
              <a:off x="8722293" y="371542"/>
              <a:ext cx="415341" cy="459146"/>
              <a:chOff x="0" y="-85725"/>
              <a:chExt cx="812800" cy="898525"/>
            </a:xfrm>
          </p:grpSpPr>
          <p:sp>
            <p:nvSpPr>
              <p:cNvPr id="872" name="Google Shape;872;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73" name="Google Shape;873;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4" name="Google Shape;874;p35"/>
            <p:cNvGrpSpPr/>
            <p:nvPr/>
          </p:nvGrpSpPr>
          <p:grpSpPr>
            <a:xfrm>
              <a:off x="9137640" y="-43805"/>
              <a:ext cx="415341" cy="459146"/>
              <a:chOff x="0" y="-85725"/>
              <a:chExt cx="812800" cy="898525"/>
            </a:xfrm>
          </p:grpSpPr>
          <p:sp>
            <p:nvSpPr>
              <p:cNvPr id="875" name="Google Shape;875;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76" name="Google Shape;876;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7" name="Google Shape;877;p35"/>
            <p:cNvGrpSpPr/>
            <p:nvPr/>
          </p:nvGrpSpPr>
          <p:grpSpPr>
            <a:xfrm>
              <a:off x="9552987" y="371542"/>
              <a:ext cx="415341" cy="459146"/>
              <a:chOff x="0" y="-85725"/>
              <a:chExt cx="812800" cy="898525"/>
            </a:xfrm>
          </p:grpSpPr>
          <p:sp>
            <p:nvSpPr>
              <p:cNvPr id="878" name="Google Shape;878;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79" name="Google Shape;879;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0" name="Google Shape;880;p35"/>
            <p:cNvGrpSpPr/>
            <p:nvPr/>
          </p:nvGrpSpPr>
          <p:grpSpPr>
            <a:xfrm>
              <a:off x="9968334" y="-43805"/>
              <a:ext cx="415341" cy="459146"/>
              <a:chOff x="0" y="-85725"/>
              <a:chExt cx="812800" cy="898525"/>
            </a:xfrm>
          </p:grpSpPr>
          <p:sp>
            <p:nvSpPr>
              <p:cNvPr id="881" name="Google Shape;881;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82" name="Google Shape;882;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3" name="Google Shape;883;p35"/>
            <p:cNvGrpSpPr/>
            <p:nvPr/>
          </p:nvGrpSpPr>
          <p:grpSpPr>
            <a:xfrm>
              <a:off x="10383682" y="371542"/>
              <a:ext cx="415341" cy="459146"/>
              <a:chOff x="0" y="-85725"/>
              <a:chExt cx="812800" cy="898525"/>
            </a:xfrm>
          </p:grpSpPr>
          <p:sp>
            <p:nvSpPr>
              <p:cNvPr id="884" name="Google Shape;884;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85" name="Google Shape;885;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6" name="Google Shape;886;p35"/>
            <p:cNvGrpSpPr/>
            <p:nvPr/>
          </p:nvGrpSpPr>
          <p:grpSpPr>
            <a:xfrm>
              <a:off x="10799029" y="-43805"/>
              <a:ext cx="415341" cy="459146"/>
              <a:chOff x="0" y="-85725"/>
              <a:chExt cx="812800" cy="898525"/>
            </a:xfrm>
          </p:grpSpPr>
          <p:sp>
            <p:nvSpPr>
              <p:cNvPr id="887" name="Google Shape;887;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88" name="Google Shape;888;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9" name="Google Shape;889;p35"/>
            <p:cNvGrpSpPr/>
            <p:nvPr/>
          </p:nvGrpSpPr>
          <p:grpSpPr>
            <a:xfrm>
              <a:off x="13285062" y="-43805"/>
              <a:ext cx="415341" cy="459146"/>
              <a:chOff x="0" y="-85725"/>
              <a:chExt cx="812800" cy="898525"/>
            </a:xfrm>
          </p:grpSpPr>
          <p:sp>
            <p:nvSpPr>
              <p:cNvPr id="890" name="Google Shape;890;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91" name="Google Shape;891;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2" name="Google Shape;892;p35"/>
            <p:cNvGrpSpPr/>
            <p:nvPr/>
          </p:nvGrpSpPr>
          <p:grpSpPr>
            <a:xfrm>
              <a:off x="11214376" y="371542"/>
              <a:ext cx="415341" cy="459146"/>
              <a:chOff x="0" y="-85725"/>
              <a:chExt cx="812800" cy="898525"/>
            </a:xfrm>
          </p:grpSpPr>
          <p:sp>
            <p:nvSpPr>
              <p:cNvPr id="893" name="Google Shape;893;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94" name="Google Shape;894;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5" name="Google Shape;895;p35"/>
            <p:cNvGrpSpPr/>
            <p:nvPr/>
          </p:nvGrpSpPr>
          <p:grpSpPr>
            <a:xfrm>
              <a:off x="13700409" y="371542"/>
              <a:ext cx="415341" cy="459146"/>
              <a:chOff x="0" y="-85725"/>
              <a:chExt cx="812800" cy="898525"/>
            </a:xfrm>
          </p:grpSpPr>
          <p:sp>
            <p:nvSpPr>
              <p:cNvPr id="896" name="Google Shape;896;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97" name="Google Shape;897;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8" name="Google Shape;898;p35"/>
            <p:cNvGrpSpPr/>
            <p:nvPr/>
          </p:nvGrpSpPr>
          <p:grpSpPr>
            <a:xfrm>
              <a:off x="11629723" y="-43805"/>
              <a:ext cx="415341" cy="459146"/>
              <a:chOff x="0" y="-85725"/>
              <a:chExt cx="812800" cy="898525"/>
            </a:xfrm>
          </p:grpSpPr>
          <p:sp>
            <p:nvSpPr>
              <p:cNvPr id="899" name="Google Shape;899;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00" name="Google Shape;900;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1" name="Google Shape;901;p35"/>
            <p:cNvGrpSpPr/>
            <p:nvPr/>
          </p:nvGrpSpPr>
          <p:grpSpPr>
            <a:xfrm>
              <a:off x="14115756" y="-43805"/>
              <a:ext cx="415341" cy="459146"/>
              <a:chOff x="0" y="-85725"/>
              <a:chExt cx="812800" cy="898525"/>
            </a:xfrm>
          </p:grpSpPr>
          <p:sp>
            <p:nvSpPr>
              <p:cNvPr id="902" name="Google Shape;902;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03" name="Google Shape;903;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4" name="Google Shape;904;p35"/>
            <p:cNvGrpSpPr/>
            <p:nvPr/>
          </p:nvGrpSpPr>
          <p:grpSpPr>
            <a:xfrm>
              <a:off x="15771095" y="-43805"/>
              <a:ext cx="415341" cy="459146"/>
              <a:chOff x="0" y="-85725"/>
              <a:chExt cx="812800" cy="898525"/>
            </a:xfrm>
          </p:grpSpPr>
          <p:sp>
            <p:nvSpPr>
              <p:cNvPr id="905" name="Google Shape;905;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06" name="Google Shape;906;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7" name="Google Shape;907;p35"/>
            <p:cNvGrpSpPr/>
            <p:nvPr/>
          </p:nvGrpSpPr>
          <p:grpSpPr>
            <a:xfrm>
              <a:off x="12045071" y="371542"/>
              <a:ext cx="415341" cy="459146"/>
              <a:chOff x="0" y="-85725"/>
              <a:chExt cx="812800" cy="898525"/>
            </a:xfrm>
          </p:grpSpPr>
          <p:sp>
            <p:nvSpPr>
              <p:cNvPr id="908" name="Google Shape;908;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09" name="Google Shape;909;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0" name="Google Shape;910;p35"/>
            <p:cNvGrpSpPr/>
            <p:nvPr/>
          </p:nvGrpSpPr>
          <p:grpSpPr>
            <a:xfrm>
              <a:off x="14531104" y="371542"/>
              <a:ext cx="415341" cy="459146"/>
              <a:chOff x="0" y="-85725"/>
              <a:chExt cx="812800" cy="898525"/>
            </a:xfrm>
          </p:grpSpPr>
          <p:sp>
            <p:nvSpPr>
              <p:cNvPr id="911" name="Google Shape;911;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12" name="Google Shape;912;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3" name="Google Shape;913;p35"/>
            <p:cNvGrpSpPr/>
            <p:nvPr/>
          </p:nvGrpSpPr>
          <p:grpSpPr>
            <a:xfrm>
              <a:off x="16186442" y="371542"/>
              <a:ext cx="415341" cy="459146"/>
              <a:chOff x="0" y="-85725"/>
              <a:chExt cx="812800" cy="898525"/>
            </a:xfrm>
          </p:grpSpPr>
          <p:sp>
            <p:nvSpPr>
              <p:cNvPr id="914" name="Google Shape;914;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15" name="Google Shape;915;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6" name="Google Shape;916;p35"/>
            <p:cNvGrpSpPr/>
            <p:nvPr/>
          </p:nvGrpSpPr>
          <p:grpSpPr>
            <a:xfrm>
              <a:off x="12460418" y="-43805"/>
              <a:ext cx="415341" cy="459146"/>
              <a:chOff x="0" y="-85725"/>
              <a:chExt cx="812800" cy="898525"/>
            </a:xfrm>
          </p:grpSpPr>
          <p:sp>
            <p:nvSpPr>
              <p:cNvPr id="917" name="Google Shape;917;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18" name="Google Shape;918;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9" name="Google Shape;919;p35"/>
            <p:cNvGrpSpPr/>
            <p:nvPr/>
          </p:nvGrpSpPr>
          <p:grpSpPr>
            <a:xfrm>
              <a:off x="14946451" y="-43805"/>
              <a:ext cx="415341" cy="459146"/>
              <a:chOff x="0" y="-85725"/>
              <a:chExt cx="812800" cy="898525"/>
            </a:xfrm>
          </p:grpSpPr>
          <p:sp>
            <p:nvSpPr>
              <p:cNvPr id="920" name="Google Shape;920;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21" name="Google Shape;921;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2" name="Google Shape;922;p35"/>
            <p:cNvGrpSpPr/>
            <p:nvPr/>
          </p:nvGrpSpPr>
          <p:grpSpPr>
            <a:xfrm>
              <a:off x="16601789" y="-43805"/>
              <a:ext cx="415341" cy="459146"/>
              <a:chOff x="0" y="-85725"/>
              <a:chExt cx="812800" cy="898525"/>
            </a:xfrm>
          </p:grpSpPr>
          <p:sp>
            <p:nvSpPr>
              <p:cNvPr id="923" name="Google Shape;923;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24" name="Google Shape;924;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5" name="Google Shape;925;p35"/>
            <p:cNvGrpSpPr/>
            <p:nvPr/>
          </p:nvGrpSpPr>
          <p:grpSpPr>
            <a:xfrm>
              <a:off x="12875765" y="371542"/>
              <a:ext cx="415341" cy="459146"/>
              <a:chOff x="0" y="-85725"/>
              <a:chExt cx="812800" cy="898525"/>
            </a:xfrm>
          </p:grpSpPr>
          <p:sp>
            <p:nvSpPr>
              <p:cNvPr id="926" name="Google Shape;926;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27" name="Google Shape;927;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8" name="Google Shape;928;p35"/>
            <p:cNvGrpSpPr/>
            <p:nvPr/>
          </p:nvGrpSpPr>
          <p:grpSpPr>
            <a:xfrm>
              <a:off x="15361798" y="371542"/>
              <a:ext cx="415341" cy="459146"/>
              <a:chOff x="0" y="-85725"/>
              <a:chExt cx="812800" cy="898525"/>
            </a:xfrm>
          </p:grpSpPr>
          <p:sp>
            <p:nvSpPr>
              <p:cNvPr id="929" name="Google Shape;929;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30" name="Google Shape;930;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1" name="Google Shape;931;p35"/>
            <p:cNvGrpSpPr/>
            <p:nvPr/>
          </p:nvGrpSpPr>
          <p:grpSpPr>
            <a:xfrm>
              <a:off x="16652277" y="-43805"/>
              <a:ext cx="415341" cy="459146"/>
              <a:chOff x="0" y="-85725"/>
              <a:chExt cx="812800" cy="898525"/>
            </a:xfrm>
          </p:grpSpPr>
          <p:sp>
            <p:nvSpPr>
              <p:cNvPr id="932" name="Google Shape;932;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33" name="Google Shape;933;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4" name="Google Shape;934;p35"/>
            <p:cNvGrpSpPr/>
            <p:nvPr/>
          </p:nvGrpSpPr>
          <p:grpSpPr>
            <a:xfrm>
              <a:off x="17067624" y="371542"/>
              <a:ext cx="415341" cy="459146"/>
              <a:chOff x="0" y="-85725"/>
              <a:chExt cx="812800" cy="898525"/>
            </a:xfrm>
          </p:grpSpPr>
          <p:sp>
            <p:nvSpPr>
              <p:cNvPr id="935" name="Google Shape;935;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36" name="Google Shape;936;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7" name="Google Shape;937;p35"/>
            <p:cNvGrpSpPr/>
            <p:nvPr/>
          </p:nvGrpSpPr>
          <p:grpSpPr>
            <a:xfrm>
              <a:off x="17482971" y="-43805"/>
              <a:ext cx="415341" cy="459146"/>
              <a:chOff x="0" y="-85725"/>
              <a:chExt cx="812800" cy="898525"/>
            </a:xfrm>
          </p:grpSpPr>
          <p:sp>
            <p:nvSpPr>
              <p:cNvPr id="938" name="Google Shape;938;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39" name="Google Shape;939;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0" name="Google Shape;940;p35"/>
            <p:cNvGrpSpPr/>
            <p:nvPr/>
          </p:nvGrpSpPr>
          <p:grpSpPr>
            <a:xfrm>
              <a:off x="17898319" y="371542"/>
              <a:ext cx="415341" cy="459146"/>
              <a:chOff x="0" y="-85725"/>
              <a:chExt cx="812800" cy="898525"/>
            </a:xfrm>
          </p:grpSpPr>
          <p:sp>
            <p:nvSpPr>
              <p:cNvPr id="941" name="Google Shape;941;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42" name="Google Shape;942;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3" name="Google Shape;943;p35"/>
            <p:cNvGrpSpPr/>
            <p:nvPr/>
          </p:nvGrpSpPr>
          <p:grpSpPr>
            <a:xfrm>
              <a:off x="18313666" y="-43805"/>
              <a:ext cx="415341" cy="459146"/>
              <a:chOff x="0" y="-85725"/>
              <a:chExt cx="812800" cy="898525"/>
            </a:xfrm>
          </p:grpSpPr>
          <p:sp>
            <p:nvSpPr>
              <p:cNvPr id="944" name="Google Shape;944;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45" name="Google Shape;945;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6" name="Google Shape;946;p35"/>
            <p:cNvGrpSpPr/>
            <p:nvPr/>
          </p:nvGrpSpPr>
          <p:grpSpPr>
            <a:xfrm>
              <a:off x="18729013" y="371542"/>
              <a:ext cx="415341" cy="459146"/>
              <a:chOff x="0" y="-85725"/>
              <a:chExt cx="812800" cy="898525"/>
            </a:xfrm>
          </p:grpSpPr>
          <p:sp>
            <p:nvSpPr>
              <p:cNvPr id="947" name="Google Shape;947;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48" name="Google Shape;948;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9" name="Google Shape;949;p35"/>
            <p:cNvGrpSpPr/>
            <p:nvPr/>
          </p:nvGrpSpPr>
          <p:grpSpPr>
            <a:xfrm>
              <a:off x="19144361" y="-43805"/>
              <a:ext cx="415341" cy="459146"/>
              <a:chOff x="0" y="-85725"/>
              <a:chExt cx="812800" cy="898525"/>
            </a:xfrm>
          </p:grpSpPr>
          <p:sp>
            <p:nvSpPr>
              <p:cNvPr id="950" name="Google Shape;950;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51" name="Google Shape;951;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2" name="Google Shape;952;p35"/>
            <p:cNvGrpSpPr/>
            <p:nvPr/>
          </p:nvGrpSpPr>
          <p:grpSpPr>
            <a:xfrm>
              <a:off x="19559708" y="371542"/>
              <a:ext cx="415341" cy="459146"/>
              <a:chOff x="0" y="-85725"/>
              <a:chExt cx="812800" cy="898525"/>
            </a:xfrm>
          </p:grpSpPr>
          <p:sp>
            <p:nvSpPr>
              <p:cNvPr id="953" name="Google Shape;953;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54" name="Google Shape;954;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5" name="Google Shape;955;p35"/>
            <p:cNvGrpSpPr/>
            <p:nvPr/>
          </p:nvGrpSpPr>
          <p:grpSpPr>
            <a:xfrm>
              <a:off x="19975055" y="-43805"/>
              <a:ext cx="415341" cy="459146"/>
              <a:chOff x="0" y="-85725"/>
              <a:chExt cx="812800" cy="898525"/>
            </a:xfrm>
          </p:grpSpPr>
          <p:sp>
            <p:nvSpPr>
              <p:cNvPr id="956" name="Google Shape;956;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57" name="Google Shape;957;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8" name="Google Shape;958;p35"/>
            <p:cNvGrpSpPr/>
            <p:nvPr/>
          </p:nvGrpSpPr>
          <p:grpSpPr>
            <a:xfrm>
              <a:off x="20390402" y="371542"/>
              <a:ext cx="415341" cy="459146"/>
              <a:chOff x="0" y="-85725"/>
              <a:chExt cx="812800" cy="898525"/>
            </a:xfrm>
          </p:grpSpPr>
          <p:sp>
            <p:nvSpPr>
              <p:cNvPr id="959" name="Google Shape;959;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60" name="Google Shape;960;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61" name="Google Shape;961;p35"/>
            <p:cNvGrpSpPr/>
            <p:nvPr/>
          </p:nvGrpSpPr>
          <p:grpSpPr>
            <a:xfrm>
              <a:off x="20805750" y="-43805"/>
              <a:ext cx="415341" cy="459146"/>
              <a:chOff x="0" y="-85725"/>
              <a:chExt cx="812800" cy="898525"/>
            </a:xfrm>
          </p:grpSpPr>
          <p:sp>
            <p:nvSpPr>
              <p:cNvPr id="962" name="Google Shape;962;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63" name="Google Shape;963;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64" name="Google Shape;964;p35"/>
            <p:cNvGrpSpPr/>
            <p:nvPr/>
          </p:nvGrpSpPr>
          <p:grpSpPr>
            <a:xfrm>
              <a:off x="21221097" y="371542"/>
              <a:ext cx="415341" cy="459146"/>
              <a:chOff x="0" y="-85725"/>
              <a:chExt cx="812800" cy="898525"/>
            </a:xfrm>
          </p:grpSpPr>
          <p:sp>
            <p:nvSpPr>
              <p:cNvPr id="965" name="Google Shape;965;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66" name="Google Shape;966;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67" name="Google Shape;967;p35"/>
            <p:cNvGrpSpPr/>
            <p:nvPr/>
          </p:nvGrpSpPr>
          <p:grpSpPr>
            <a:xfrm>
              <a:off x="21636444" y="-43805"/>
              <a:ext cx="415341" cy="459146"/>
              <a:chOff x="0" y="-85725"/>
              <a:chExt cx="812800" cy="898525"/>
            </a:xfrm>
          </p:grpSpPr>
          <p:sp>
            <p:nvSpPr>
              <p:cNvPr id="968" name="Google Shape;968;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69" name="Google Shape;969;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0" name="Google Shape;970;p35"/>
            <p:cNvGrpSpPr/>
            <p:nvPr/>
          </p:nvGrpSpPr>
          <p:grpSpPr>
            <a:xfrm>
              <a:off x="22051791" y="371542"/>
              <a:ext cx="415341" cy="459146"/>
              <a:chOff x="0" y="-85725"/>
              <a:chExt cx="812800" cy="898525"/>
            </a:xfrm>
          </p:grpSpPr>
          <p:sp>
            <p:nvSpPr>
              <p:cNvPr id="971" name="Google Shape;971;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72" name="Google Shape;972;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3" name="Google Shape;973;p35"/>
            <p:cNvGrpSpPr/>
            <p:nvPr/>
          </p:nvGrpSpPr>
          <p:grpSpPr>
            <a:xfrm>
              <a:off x="22467139" y="-43805"/>
              <a:ext cx="415341" cy="459146"/>
              <a:chOff x="0" y="-85725"/>
              <a:chExt cx="812800" cy="898525"/>
            </a:xfrm>
          </p:grpSpPr>
          <p:sp>
            <p:nvSpPr>
              <p:cNvPr id="974" name="Google Shape;974;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75" name="Google Shape;975;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6" name="Google Shape;976;p35"/>
            <p:cNvGrpSpPr/>
            <p:nvPr/>
          </p:nvGrpSpPr>
          <p:grpSpPr>
            <a:xfrm>
              <a:off x="22882486" y="371542"/>
              <a:ext cx="415341" cy="459146"/>
              <a:chOff x="0" y="-85725"/>
              <a:chExt cx="812800" cy="898525"/>
            </a:xfrm>
          </p:grpSpPr>
          <p:sp>
            <p:nvSpPr>
              <p:cNvPr id="977" name="Google Shape;977;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78" name="Google Shape;978;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9" name="Google Shape;979;p35"/>
            <p:cNvGrpSpPr/>
            <p:nvPr/>
          </p:nvGrpSpPr>
          <p:grpSpPr>
            <a:xfrm>
              <a:off x="23297833" y="-43805"/>
              <a:ext cx="415341" cy="459146"/>
              <a:chOff x="0" y="-85725"/>
              <a:chExt cx="812800" cy="898525"/>
            </a:xfrm>
          </p:grpSpPr>
          <p:sp>
            <p:nvSpPr>
              <p:cNvPr id="980" name="Google Shape;980;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81" name="Google Shape;981;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82" name="Google Shape;982;p35"/>
            <p:cNvGrpSpPr/>
            <p:nvPr/>
          </p:nvGrpSpPr>
          <p:grpSpPr>
            <a:xfrm>
              <a:off x="23713180" y="371542"/>
              <a:ext cx="415341" cy="459146"/>
              <a:chOff x="0" y="-85725"/>
              <a:chExt cx="812800" cy="898525"/>
            </a:xfrm>
          </p:grpSpPr>
          <p:sp>
            <p:nvSpPr>
              <p:cNvPr id="983" name="Google Shape;983;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84" name="Google Shape;984;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85" name="Google Shape;985;p35"/>
            <p:cNvGrpSpPr/>
            <p:nvPr/>
          </p:nvGrpSpPr>
          <p:grpSpPr>
            <a:xfrm>
              <a:off x="24128528" y="-43805"/>
              <a:ext cx="415341" cy="459146"/>
              <a:chOff x="0" y="-85725"/>
              <a:chExt cx="812800" cy="898525"/>
            </a:xfrm>
          </p:grpSpPr>
          <p:sp>
            <p:nvSpPr>
              <p:cNvPr id="986" name="Google Shape;986;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87" name="Google Shape;987;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88" name="Google Shape;988;p35"/>
            <p:cNvGrpSpPr/>
            <p:nvPr/>
          </p:nvGrpSpPr>
          <p:grpSpPr>
            <a:xfrm>
              <a:off x="24543875" y="371542"/>
              <a:ext cx="415341" cy="459146"/>
              <a:chOff x="0" y="-85725"/>
              <a:chExt cx="812800" cy="898525"/>
            </a:xfrm>
          </p:grpSpPr>
          <p:sp>
            <p:nvSpPr>
              <p:cNvPr id="989" name="Google Shape;989;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90" name="Google Shape;990;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1" name="Google Shape;991;p35"/>
            <p:cNvGrpSpPr/>
            <p:nvPr/>
          </p:nvGrpSpPr>
          <p:grpSpPr>
            <a:xfrm>
              <a:off x="24959222" y="-43805"/>
              <a:ext cx="415341" cy="459146"/>
              <a:chOff x="0" y="-85725"/>
              <a:chExt cx="812800" cy="898525"/>
            </a:xfrm>
          </p:grpSpPr>
          <p:sp>
            <p:nvSpPr>
              <p:cNvPr id="992" name="Google Shape;992;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93" name="Google Shape;993;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4" name="Google Shape;994;p35"/>
            <p:cNvGrpSpPr/>
            <p:nvPr/>
          </p:nvGrpSpPr>
          <p:grpSpPr>
            <a:xfrm>
              <a:off x="25374570" y="371542"/>
              <a:ext cx="415341" cy="459146"/>
              <a:chOff x="0" y="-85725"/>
              <a:chExt cx="812800" cy="898525"/>
            </a:xfrm>
          </p:grpSpPr>
          <p:sp>
            <p:nvSpPr>
              <p:cNvPr id="995" name="Google Shape;995;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96" name="Google Shape;996;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7" name="Google Shape;997;p35"/>
            <p:cNvGrpSpPr/>
            <p:nvPr/>
          </p:nvGrpSpPr>
          <p:grpSpPr>
            <a:xfrm>
              <a:off x="25789917" y="-43805"/>
              <a:ext cx="415341" cy="459146"/>
              <a:chOff x="0" y="-85725"/>
              <a:chExt cx="812800" cy="898525"/>
            </a:xfrm>
          </p:grpSpPr>
          <p:sp>
            <p:nvSpPr>
              <p:cNvPr id="998" name="Google Shape;998;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99" name="Google Shape;999;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00" name="Google Shape;1000;p35"/>
            <p:cNvGrpSpPr/>
            <p:nvPr/>
          </p:nvGrpSpPr>
          <p:grpSpPr>
            <a:xfrm>
              <a:off x="26205264" y="371542"/>
              <a:ext cx="415341" cy="459146"/>
              <a:chOff x="0" y="-85725"/>
              <a:chExt cx="812800" cy="898525"/>
            </a:xfrm>
          </p:grpSpPr>
          <p:sp>
            <p:nvSpPr>
              <p:cNvPr id="1001" name="Google Shape;1001;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02" name="Google Shape;1002;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03" name="Google Shape;1003;p35"/>
            <p:cNvGrpSpPr/>
            <p:nvPr/>
          </p:nvGrpSpPr>
          <p:grpSpPr>
            <a:xfrm>
              <a:off x="26620611" y="-43805"/>
              <a:ext cx="415341" cy="459146"/>
              <a:chOff x="0" y="-85725"/>
              <a:chExt cx="812800" cy="898525"/>
            </a:xfrm>
          </p:grpSpPr>
          <p:sp>
            <p:nvSpPr>
              <p:cNvPr id="1004" name="Google Shape;1004;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05" name="Google Shape;1005;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06" name="Google Shape;1006;p35"/>
            <p:cNvGrpSpPr/>
            <p:nvPr/>
          </p:nvGrpSpPr>
          <p:grpSpPr>
            <a:xfrm>
              <a:off x="27035959" y="371542"/>
              <a:ext cx="415341" cy="459146"/>
              <a:chOff x="0" y="-85725"/>
              <a:chExt cx="812800" cy="898525"/>
            </a:xfrm>
          </p:grpSpPr>
          <p:sp>
            <p:nvSpPr>
              <p:cNvPr id="1007" name="Google Shape;1007;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08" name="Google Shape;1008;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09" name="Google Shape;1009;p35"/>
            <p:cNvGrpSpPr/>
            <p:nvPr/>
          </p:nvGrpSpPr>
          <p:grpSpPr>
            <a:xfrm>
              <a:off x="27451306" y="-43805"/>
              <a:ext cx="415341" cy="459146"/>
              <a:chOff x="0" y="-85725"/>
              <a:chExt cx="812800" cy="898525"/>
            </a:xfrm>
          </p:grpSpPr>
          <p:sp>
            <p:nvSpPr>
              <p:cNvPr id="1010" name="Google Shape;1010;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11" name="Google Shape;1011;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12" name="Google Shape;1012;p35"/>
            <p:cNvGrpSpPr/>
            <p:nvPr/>
          </p:nvGrpSpPr>
          <p:grpSpPr>
            <a:xfrm>
              <a:off x="29937339" y="-43805"/>
              <a:ext cx="415341" cy="459146"/>
              <a:chOff x="0" y="-85725"/>
              <a:chExt cx="812800" cy="898525"/>
            </a:xfrm>
          </p:grpSpPr>
          <p:sp>
            <p:nvSpPr>
              <p:cNvPr id="1013" name="Google Shape;1013;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14" name="Google Shape;1014;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15" name="Google Shape;1015;p35"/>
            <p:cNvGrpSpPr/>
            <p:nvPr/>
          </p:nvGrpSpPr>
          <p:grpSpPr>
            <a:xfrm>
              <a:off x="27866653" y="371542"/>
              <a:ext cx="415341" cy="459146"/>
              <a:chOff x="0" y="-85725"/>
              <a:chExt cx="812800" cy="898525"/>
            </a:xfrm>
          </p:grpSpPr>
          <p:sp>
            <p:nvSpPr>
              <p:cNvPr id="1016" name="Google Shape;1016;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17" name="Google Shape;1017;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18" name="Google Shape;1018;p35"/>
            <p:cNvGrpSpPr/>
            <p:nvPr/>
          </p:nvGrpSpPr>
          <p:grpSpPr>
            <a:xfrm>
              <a:off x="30352686" y="371542"/>
              <a:ext cx="415341" cy="459146"/>
              <a:chOff x="0" y="-85725"/>
              <a:chExt cx="812800" cy="898525"/>
            </a:xfrm>
          </p:grpSpPr>
          <p:sp>
            <p:nvSpPr>
              <p:cNvPr id="1019" name="Google Shape;1019;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20" name="Google Shape;1020;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1" name="Google Shape;1021;p35"/>
            <p:cNvGrpSpPr/>
            <p:nvPr/>
          </p:nvGrpSpPr>
          <p:grpSpPr>
            <a:xfrm>
              <a:off x="28282000" y="-43805"/>
              <a:ext cx="415341" cy="459146"/>
              <a:chOff x="0" y="-85725"/>
              <a:chExt cx="812800" cy="898525"/>
            </a:xfrm>
          </p:grpSpPr>
          <p:sp>
            <p:nvSpPr>
              <p:cNvPr id="1022" name="Google Shape;1022;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23" name="Google Shape;1023;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4" name="Google Shape;1024;p35"/>
            <p:cNvGrpSpPr/>
            <p:nvPr/>
          </p:nvGrpSpPr>
          <p:grpSpPr>
            <a:xfrm>
              <a:off x="30768033" y="-43805"/>
              <a:ext cx="415341" cy="459146"/>
              <a:chOff x="0" y="-85725"/>
              <a:chExt cx="812800" cy="898525"/>
            </a:xfrm>
          </p:grpSpPr>
          <p:sp>
            <p:nvSpPr>
              <p:cNvPr id="1025" name="Google Shape;1025;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26" name="Google Shape;1026;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7" name="Google Shape;1027;p35"/>
            <p:cNvGrpSpPr/>
            <p:nvPr/>
          </p:nvGrpSpPr>
          <p:grpSpPr>
            <a:xfrm>
              <a:off x="32423372" y="-43805"/>
              <a:ext cx="415341" cy="459146"/>
              <a:chOff x="0" y="-85725"/>
              <a:chExt cx="812800" cy="898525"/>
            </a:xfrm>
          </p:grpSpPr>
          <p:sp>
            <p:nvSpPr>
              <p:cNvPr id="1028" name="Google Shape;1028;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29" name="Google Shape;1029;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0" name="Google Shape;1030;p35"/>
            <p:cNvGrpSpPr/>
            <p:nvPr/>
          </p:nvGrpSpPr>
          <p:grpSpPr>
            <a:xfrm>
              <a:off x="28697348" y="371542"/>
              <a:ext cx="415341" cy="459146"/>
              <a:chOff x="0" y="-85725"/>
              <a:chExt cx="812800" cy="898525"/>
            </a:xfrm>
          </p:grpSpPr>
          <p:sp>
            <p:nvSpPr>
              <p:cNvPr id="1031" name="Google Shape;1031;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32" name="Google Shape;1032;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3" name="Google Shape;1033;p35"/>
            <p:cNvGrpSpPr/>
            <p:nvPr/>
          </p:nvGrpSpPr>
          <p:grpSpPr>
            <a:xfrm>
              <a:off x="31183381" y="371542"/>
              <a:ext cx="415341" cy="459146"/>
              <a:chOff x="0" y="-85725"/>
              <a:chExt cx="812800" cy="898525"/>
            </a:xfrm>
          </p:grpSpPr>
          <p:sp>
            <p:nvSpPr>
              <p:cNvPr id="1034" name="Google Shape;1034;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35" name="Google Shape;1035;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6" name="Google Shape;1036;p35"/>
            <p:cNvGrpSpPr/>
            <p:nvPr/>
          </p:nvGrpSpPr>
          <p:grpSpPr>
            <a:xfrm>
              <a:off x="32838719" y="371542"/>
              <a:ext cx="415341" cy="459146"/>
              <a:chOff x="0" y="-85725"/>
              <a:chExt cx="812800" cy="898525"/>
            </a:xfrm>
          </p:grpSpPr>
          <p:sp>
            <p:nvSpPr>
              <p:cNvPr id="1037" name="Google Shape;1037;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38" name="Google Shape;1038;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9" name="Google Shape;1039;p35"/>
            <p:cNvGrpSpPr/>
            <p:nvPr/>
          </p:nvGrpSpPr>
          <p:grpSpPr>
            <a:xfrm>
              <a:off x="29112695" y="-43805"/>
              <a:ext cx="415341" cy="459146"/>
              <a:chOff x="0" y="-85725"/>
              <a:chExt cx="812800" cy="898525"/>
            </a:xfrm>
          </p:grpSpPr>
          <p:sp>
            <p:nvSpPr>
              <p:cNvPr id="1040" name="Google Shape;1040;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41" name="Google Shape;1041;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42" name="Google Shape;1042;p35"/>
            <p:cNvGrpSpPr/>
            <p:nvPr/>
          </p:nvGrpSpPr>
          <p:grpSpPr>
            <a:xfrm>
              <a:off x="31598728" y="-43805"/>
              <a:ext cx="415341" cy="459146"/>
              <a:chOff x="0" y="-85725"/>
              <a:chExt cx="812800" cy="898525"/>
            </a:xfrm>
          </p:grpSpPr>
          <p:sp>
            <p:nvSpPr>
              <p:cNvPr id="1043" name="Google Shape;1043;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44" name="Google Shape;1044;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45" name="Google Shape;1045;p35"/>
            <p:cNvGrpSpPr/>
            <p:nvPr/>
          </p:nvGrpSpPr>
          <p:grpSpPr>
            <a:xfrm>
              <a:off x="33254066" y="-43805"/>
              <a:ext cx="415341" cy="459146"/>
              <a:chOff x="0" y="-85725"/>
              <a:chExt cx="812800" cy="898525"/>
            </a:xfrm>
          </p:grpSpPr>
          <p:sp>
            <p:nvSpPr>
              <p:cNvPr id="1046" name="Google Shape;1046;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47" name="Google Shape;1047;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48" name="Google Shape;1048;p35"/>
            <p:cNvGrpSpPr/>
            <p:nvPr/>
          </p:nvGrpSpPr>
          <p:grpSpPr>
            <a:xfrm>
              <a:off x="29528042" y="371542"/>
              <a:ext cx="415341" cy="459146"/>
              <a:chOff x="0" y="-85725"/>
              <a:chExt cx="812800" cy="898525"/>
            </a:xfrm>
          </p:grpSpPr>
          <p:sp>
            <p:nvSpPr>
              <p:cNvPr id="1049" name="Google Shape;1049;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50" name="Google Shape;1050;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1" name="Google Shape;1051;p35"/>
            <p:cNvGrpSpPr/>
            <p:nvPr/>
          </p:nvGrpSpPr>
          <p:grpSpPr>
            <a:xfrm>
              <a:off x="32014075" y="371542"/>
              <a:ext cx="415341" cy="459146"/>
              <a:chOff x="0" y="-85725"/>
              <a:chExt cx="812800" cy="898525"/>
            </a:xfrm>
          </p:grpSpPr>
          <p:sp>
            <p:nvSpPr>
              <p:cNvPr id="1052" name="Google Shape;1052;p3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53" name="Google Shape;1053;p3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1054" name="Google Shape;1054;p35"/>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
        <p:nvSpPr>
          <p:cNvPr id="1055" name="Google Shape;1055;p35"/>
          <p:cNvSpPr txBox="1"/>
          <p:nvPr/>
        </p:nvSpPr>
        <p:spPr>
          <a:xfrm>
            <a:off x="228925" y="1078650"/>
            <a:ext cx="2485200" cy="26166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600"/>
              </a:spcBef>
              <a:spcAft>
                <a:spcPts val="0"/>
              </a:spcAft>
              <a:buClr>
                <a:schemeClr val="dk1"/>
              </a:buClr>
              <a:buSzPts val="1400"/>
              <a:buChar char="●"/>
            </a:pPr>
            <a:r>
              <a:rPr b="1" lang="en">
                <a:solidFill>
                  <a:schemeClr val="dk1"/>
                </a:solidFill>
                <a:latin typeface="Calibri"/>
                <a:ea typeface="Calibri"/>
                <a:cs typeface="Calibri"/>
                <a:sym typeface="Calibri"/>
              </a:rPr>
              <a:t>Data Source</a:t>
            </a:r>
            <a:r>
              <a:rPr lang="en">
                <a:solidFill>
                  <a:schemeClr val="dk1"/>
                </a:solidFill>
                <a:latin typeface="Calibri"/>
                <a:ea typeface="Calibri"/>
                <a:cs typeface="Calibri"/>
                <a:sym typeface="Calibri"/>
              </a:rPr>
              <a:t>: kaggle food demand dataset</a:t>
            </a:r>
            <a:endParaRPr>
              <a:solidFill>
                <a:schemeClr val="dk1"/>
              </a:solidFill>
              <a:latin typeface="Calibri"/>
              <a:ea typeface="Calibri"/>
              <a:cs typeface="Calibri"/>
              <a:sym typeface="Calibri"/>
            </a:endParaRPr>
          </a:p>
          <a:p>
            <a:pPr indent="-317500" lvl="0" marL="457200" rtl="0" algn="l">
              <a:lnSpc>
                <a:spcPct val="200000"/>
              </a:lnSpc>
              <a:spcBef>
                <a:spcPts val="0"/>
              </a:spcBef>
              <a:spcAft>
                <a:spcPts val="0"/>
              </a:spcAft>
              <a:buClr>
                <a:schemeClr val="dk1"/>
              </a:buClr>
              <a:buSzPts val="1400"/>
              <a:buChar char="●"/>
            </a:pPr>
            <a:r>
              <a:rPr b="1" lang="en">
                <a:solidFill>
                  <a:schemeClr val="dk1"/>
                </a:solidFill>
                <a:latin typeface="Calibri"/>
                <a:ea typeface="Calibri"/>
                <a:cs typeface="Calibri"/>
                <a:sym typeface="Calibri"/>
              </a:rPr>
              <a:t>3yrs+</a:t>
            </a:r>
            <a:r>
              <a:rPr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Time</a:t>
            </a:r>
            <a:r>
              <a:rPr lang="en">
                <a:solidFill>
                  <a:schemeClr val="dk1"/>
                </a:solidFill>
                <a:latin typeface="Calibri"/>
                <a:ea typeface="Calibri"/>
                <a:cs typeface="Calibri"/>
                <a:sym typeface="Calibri"/>
              </a:rPr>
              <a:t> Duration</a:t>
            </a:r>
            <a:endParaRPr>
              <a:solidFill>
                <a:schemeClr val="dk1"/>
              </a:solidFill>
              <a:latin typeface="Calibri"/>
              <a:ea typeface="Calibri"/>
              <a:cs typeface="Calibri"/>
              <a:sym typeface="Calibri"/>
            </a:endParaRPr>
          </a:p>
          <a:p>
            <a:pPr indent="-317500" lvl="0" marL="457200" rtl="0" algn="l">
              <a:lnSpc>
                <a:spcPct val="200000"/>
              </a:lnSpc>
              <a:spcBef>
                <a:spcPts val="0"/>
              </a:spcBef>
              <a:spcAft>
                <a:spcPts val="0"/>
              </a:spcAft>
              <a:buClr>
                <a:schemeClr val="dk1"/>
              </a:buClr>
              <a:buSzPts val="1400"/>
              <a:buChar char="●"/>
            </a:pPr>
            <a:r>
              <a:rPr b="1" lang="en">
                <a:solidFill>
                  <a:schemeClr val="dk1"/>
                </a:solidFill>
                <a:latin typeface="Calibri"/>
                <a:ea typeface="Calibri"/>
                <a:cs typeface="Calibri"/>
                <a:sym typeface="Calibri"/>
              </a:rPr>
              <a:t>77 </a:t>
            </a:r>
            <a:r>
              <a:rPr lang="en">
                <a:solidFill>
                  <a:schemeClr val="dk1"/>
                </a:solidFill>
                <a:latin typeface="Calibri"/>
                <a:ea typeface="Calibri"/>
                <a:cs typeface="Calibri"/>
                <a:sym typeface="Calibri"/>
              </a:rPr>
              <a:t>buyers</a:t>
            </a:r>
            <a:endParaRPr>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b="1" lang="en">
                <a:solidFill>
                  <a:schemeClr val="dk1"/>
                </a:solidFill>
                <a:latin typeface="Calibri"/>
                <a:ea typeface="Calibri"/>
                <a:cs typeface="Calibri"/>
                <a:sym typeface="Calibri"/>
              </a:rPr>
              <a:t>52 </a:t>
            </a:r>
            <a:r>
              <a:rPr lang="en">
                <a:solidFill>
                  <a:schemeClr val="dk1"/>
                </a:solidFill>
                <a:latin typeface="Calibri"/>
                <a:ea typeface="Calibri"/>
                <a:cs typeface="Calibri"/>
                <a:sym typeface="Calibri"/>
              </a:rPr>
              <a:t>meals</a:t>
            </a:r>
            <a:endParaRPr>
              <a:solidFill>
                <a:schemeClr val="dk1"/>
              </a:solidFill>
              <a:latin typeface="Calibri"/>
              <a:ea typeface="Calibri"/>
              <a:cs typeface="Calibri"/>
              <a:sym typeface="Calibri"/>
            </a:endParaRPr>
          </a:p>
          <a:p>
            <a:pPr indent="-317500" lvl="0" marL="457200" rtl="0" algn="l">
              <a:lnSpc>
                <a:spcPct val="200000"/>
              </a:lnSpc>
              <a:spcBef>
                <a:spcPts val="0"/>
              </a:spcBef>
              <a:spcAft>
                <a:spcPts val="0"/>
              </a:spcAft>
              <a:buClr>
                <a:schemeClr val="dk1"/>
              </a:buClr>
              <a:buSzPts val="1400"/>
              <a:buChar char="●"/>
            </a:pPr>
            <a:r>
              <a:rPr b="1" lang="en">
                <a:solidFill>
                  <a:schemeClr val="dk1"/>
                </a:solidFill>
                <a:latin typeface="Calibri"/>
                <a:ea typeface="Calibri"/>
                <a:cs typeface="Calibri"/>
                <a:sym typeface="Calibri"/>
              </a:rPr>
              <a:t>20</a:t>
            </a:r>
            <a:r>
              <a:rPr lang="en">
                <a:solidFill>
                  <a:schemeClr val="dk1"/>
                </a:solidFill>
                <a:latin typeface="Calibri"/>
                <a:ea typeface="Calibri"/>
                <a:cs typeface="Calibri"/>
                <a:sym typeface="Calibri"/>
              </a:rPr>
              <a:t> Forecasting Weeks</a:t>
            </a:r>
            <a:endParaRPr>
              <a:solidFill>
                <a:schemeClr val="dk1"/>
              </a:solidFill>
              <a:latin typeface="Calibri"/>
              <a:ea typeface="Calibri"/>
              <a:cs typeface="Calibri"/>
              <a:sym typeface="Calibri"/>
            </a:endParaRPr>
          </a:p>
        </p:txBody>
      </p:sp>
      <p:pic>
        <p:nvPicPr>
          <p:cNvPr id="1056" name="Google Shape;1056;p35"/>
          <p:cNvPicPr preferRelativeResize="0"/>
          <p:nvPr/>
        </p:nvPicPr>
        <p:blipFill>
          <a:blip r:embed="rId4">
            <a:alphaModFix/>
          </a:blip>
          <a:stretch>
            <a:fillRect/>
          </a:stretch>
        </p:blipFill>
        <p:spPr>
          <a:xfrm>
            <a:off x="2790625" y="941825"/>
            <a:ext cx="6230723" cy="1991075"/>
          </a:xfrm>
          <a:prstGeom prst="rect">
            <a:avLst/>
          </a:prstGeom>
          <a:noFill/>
          <a:ln>
            <a:noFill/>
          </a:ln>
        </p:spPr>
      </p:pic>
      <p:cxnSp>
        <p:nvCxnSpPr>
          <p:cNvPr id="1057" name="Google Shape;1057;p35"/>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sp>
        <p:nvSpPr>
          <p:cNvPr id="1058" name="Google Shape;1058;p35"/>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5">
              <a:alphaModFix/>
            </a:blip>
            <a:stretch>
              <a:fillRect b="0" l="0" r="0" t="0"/>
            </a:stretch>
          </a:blipFill>
          <a:ln>
            <a:noFill/>
          </a:ln>
        </p:spPr>
      </p:sp>
      <p:sp>
        <p:nvSpPr>
          <p:cNvPr id="1059" name="Google Shape;1059;p35"/>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Dataset - </a:t>
            </a:r>
            <a:r>
              <a:rPr b="1" lang="en" sz="2800">
                <a:solidFill>
                  <a:srgbClr val="097D4C"/>
                </a:solidFill>
              </a:rPr>
              <a:t>Overview</a:t>
            </a:r>
            <a:endParaRPr b="1" sz="3200">
              <a:solidFill>
                <a:srgbClr val="282204"/>
              </a:solidFil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1063" name="Shape 1063"/>
        <p:cNvGrpSpPr/>
        <p:nvPr/>
      </p:nvGrpSpPr>
      <p:grpSpPr>
        <a:xfrm>
          <a:off x="0" y="0"/>
          <a:ext cx="0" cy="0"/>
          <a:chOff x="0" y="0"/>
          <a:chExt cx="0" cy="0"/>
        </a:xfrm>
      </p:grpSpPr>
      <p:cxnSp>
        <p:nvCxnSpPr>
          <p:cNvPr id="1064" name="Google Shape;1064;p36"/>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grpSp>
        <p:nvGrpSpPr>
          <p:cNvPr id="1065" name="Google Shape;1065;p36"/>
          <p:cNvGrpSpPr/>
          <p:nvPr/>
        </p:nvGrpSpPr>
        <p:grpSpPr>
          <a:xfrm>
            <a:off x="-1741015" y="4815562"/>
            <a:ext cx="12626028" cy="327935"/>
            <a:chOff x="0" y="-43805"/>
            <a:chExt cx="33669407" cy="874493"/>
          </a:xfrm>
        </p:grpSpPr>
        <p:grpSp>
          <p:nvGrpSpPr>
            <p:cNvPr id="1066" name="Google Shape;1066;p36"/>
            <p:cNvGrpSpPr/>
            <p:nvPr/>
          </p:nvGrpSpPr>
          <p:grpSpPr>
            <a:xfrm>
              <a:off x="0" y="-43805"/>
              <a:ext cx="415341" cy="459146"/>
              <a:chOff x="0" y="-85725"/>
              <a:chExt cx="812800" cy="898525"/>
            </a:xfrm>
          </p:grpSpPr>
          <p:sp>
            <p:nvSpPr>
              <p:cNvPr id="1067" name="Google Shape;1067;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68" name="Google Shape;1068;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69" name="Google Shape;1069;p36"/>
            <p:cNvGrpSpPr/>
            <p:nvPr/>
          </p:nvGrpSpPr>
          <p:grpSpPr>
            <a:xfrm>
              <a:off x="415347" y="371542"/>
              <a:ext cx="415341" cy="459146"/>
              <a:chOff x="0" y="-85725"/>
              <a:chExt cx="812800" cy="898525"/>
            </a:xfrm>
          </p:grpSpPr>
          <p:sp>
            <p:nvSpPr>
              <p:cNvPr id="1070" name="Google Shape;1070;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71" name="Google Shape;1071;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2" name="Google Shape;1072;p36"/>
            <p:cNvGrpSpPr/>
            <p:nvPr/>
          </p:nvGrpSpPr>
          <p:grpSpPr>
            <a:xfrm>
              <a:off x="830695" y="-43805"/>
              <a:ext cx="415341" cy="459146"/>
              <a:chOff x="0" y="-85725"/>
              <a:chExt cx="812800" cy="898525"/>
            </a:xfrm>
          </p:grpSpPr>
          <p:sp>
            <p:nvSpPr>
              <p:cNvPr id="1073" name="Google Shape;1073;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74" name="Google Shape;1074;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5" name="Google Shape;1075;p36"/>
            <p:cNvGrpSpPr/>
            <p:nvPr/>
          </p:nvGrpSpPr>
          <p:grpSpPr>
            <a:xfrm>
              <a:off x="1246042" y="371542"/>
              <a:ext cx="415341" cy="459146"/>
              <a:chOff x="0" y="-85725"/>
              <a:chExt cx="812800" cy="898525"/>
            </a:xfrm>
          </p:grpSpPr>
          <p:sp>
            <p:nvSpPr>
              <p:cNvPr id="1076" name="Google Shape;1076;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77" name="Google Shape;1077;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8" name="Google Shape;1078;p36"/>
            <p:cNvGrpSpPr/>
            <p:nvPr/>
          </p:nvGrpSpPr>
          <p:grpSpPr>
            <a:xfrm>
              <a:off x="1661389" y="-43805"/>
              <a:ext cx="415341" cy="459146"/>
              <a:chOff x="0" y="-85725"/>
              <a:chExt cx="812800" cy="898525"/>
            </a:xfrm>
          </p:grpSpPr>
          <p:sp>
            <p:nvSpPr>
              <p:cNvPr id="1079" name="Google Shape;1079;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80" name="Google Shape;1080;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1" name="Google Shape;1081;p36"/>
            <p:cNvGrpSpPr/>
            <p:nvPr/>
          </p:nvGrpSpPr>
          <p:grpSpPr>
            <a:xfrm>
              <a:off x="2076736" y="371542"/>
              <a:ext cx="415341" cy="459146"/>
              <a:chOff x="0" y="-85725"/>
              <a:chExt cx="812800" cy="898525"/>
            </a:xfrm>
          </p:grpSpPr>
          <p:sp>
            <p:nvSpPr>
              <p:cNvPr id="1082" name="Google Shape;1082;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83" name="Google Shape;1083;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4" name="Google Shape;1084;p36"/>
            <p:cNvGrpSpPr/>
            <p:nvPr/>
          </p:nvGrpSpPr>
          <p:grpSpPr>
            <a:xfrm>
              <a:off x="2492084" y="-43805"/>
              <a:ext cx="415341" cy="459146"/>
              <a:chOff x="0" y="-85725"/>
              <a:chExt cx="812800" cy="898525"/>
            </a:xfrm>
          </p:grpSpPr>
          <p:sp>
            <p:nvSpPr>
              <p:cNvPr id="1085" name="Google Shape;1085;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86" name="Google Shape;1086;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7" name="Google Shape;1087;p36"/>
            <p:cNvGrpSpPr/>
            <p:nvPr/>
          </p:nvGrpSpPr>
          <p:grpSpPr>
            <a:xfrm>
              <a:off x="2907431" y="371542"/>
              <a:ext cx="415341" cy="459146"/>
              <a:chOff x="0" y="-85725"/>
              <a:chExt cx="812800" cy="898525"/>
            </a:xfrm>
          </p:grpSpPr>
          <p:sp>
            <p:nvSpPr>
              <p:cNvPr id="1088" name="Google Shape;1088;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89" name="Google Shape;1089;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90" name="Google Shape;1090;p36"/>
            <p:cNvGrpSpPr/>
            <p:nvPr/>
          </p:nvGrpSpPr>
          <p:grpSpPr>
            <a:xfrm>
              <a:off x="3322778" y="-43805"/>
              <a:ext cx="415341" cy="459146"/>
              <a:chOff x="0" y="-85725"/>
              <a:chExt cx="812800" cy="898525"/>
            </a:xfrm>
          </p:grpSpPr>
          <p:sp>
            <p:nvSpPr>
              <p:cNvPr id="1091" name="Google Shape;1091;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92" name="Google Shape;1092;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93" name="Google Shape;1093;p36"/>
            <p:cNvGrpSpPr/>
            <p:nvPr/>
          </p:nvGrpSpPr>
          <p:grpSpPr>
            <a:xfrm>
              <a:off x="3738125" y="371542"/>
              <a:ext cx="415341" cy="459146"/>
              <a:chOff x="0" y="-85725"/>
              <a:chExt cx="812800" cy="898525"/>
            </a:xfrm>
          </p:grpSpPr>
          <p:sp>
            <p:nvSpPr>
              <p:cNvPr id="1094" name="Google Shape;1094;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95" name="Google Shape;1095;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96" name="Google Shape;1096;p36"/>
            <p:cNvGrpSpPr/>
            <p:nvPr/>
          </p:nvGrpSpPr>
          <p:grpSpPr>
            <a:xfrm>
              <a:off x="4153473" y="-43805"/>
              <a:ext cx="415341" cy="459146"/>
              <a:chOff x="0" y="-85725"/>
              <a:chExt cx="812800" cy="898525"/>
            </a:xfrm>
          </p:grpSpPr>
          <p:sp>
            <p:nvSpPr>
              <p:cNvPr id="1097" name="Google Shape;1097;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98" name="Google Shape;1098;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99" name="Google Shape;1099;p36"/>
            <p:cNvGrpSpPr/>
            <p:nvPr/>
          </p:nvGrpSpPr>
          <p:grpSpPr>
            <a:xfrm>
              <a:off x="4568820" y="371542"/>
              <a:ext cx="415341" cy="459146"/>
              <a:chOff x="0" y="-85725"/>
              <a:chExt cx="812800" cy="898525"/>
            </a:xfrm>
          </p:grpSpPr>
          <p:sp>
            <p:nvSpPr>
              <p:cNvPr id="1100" name="Google Shape;1100;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01" name="Google Shape;1101;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2" name="Google Shape;1102;p36"/>
            <p:cNvGrpSpPr/>
            <p:nvPr/>
          </p:nvGrpSpPr>
          <p:grpSpPr>
            <a:xfrm>
              <a:off x="4984167" y="-43805"/>
              <a:ext cx="415341" cy="459146"/>
              <a:chOff x="0" y="-85725"/>
              <a:chExt cx="812800" cy="898525"/>
            </a:xfrm>
          </p:grpSpPr>
          <p:sp>
            <p:nvSpPr>
              <p:cNvPr id="1103" name="Google Shape;1103;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04" name="Google Shape;1104;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5" name="Google Shape;1105;p36"/>
            <p:cNvGrpSpPr/>
            <p:nvPr/>
          </p:nvGrpSpPr>
          <p:grpSpPr>
            <a:xfrm>
              <a:off x="5399514" y="371542"/>
              <a:ext cx="415341" cy="459146"/>
              <a:chOff x="0" y="-85725"/>
              <a:chExt cx="812800" cy="898525"/>
            </a:xfrm>
          </p:grpSpPr>
          <p:sp>
            <p:nvSpPr>
              <p:cNvPr id="1106" name="Google Shape;1106;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07" name="Google Shape;1107;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8" name="Google Shape;1108;p36"/>
            <p:cNvGrpSpPr/>
            <p:nvPr/>
          </p:nvGrpSpPr>
          <p:grpSpPr>
            <a:xfrm>
              <a:off x="5814862" y="-43805"/>
              <a:ext cx="415341" cy="459146"/>
              <a:chOff x="0" y="-85725"/>
              <a:chExt cx="812800" cy="898525"/>
            </a:xfrm>
          </p:grpSpPr>
          <p:sp>
            <p:nvSpPr>
              <p:cNvPr id="1109" name="Google Shape;1109;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10" name="Google Shape;1110;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1" name="Google Shape;1111;p36"/>
            <p:cNvGrpSpPr/>
            <p:nvPr/>
          </p:nvGrpSpPr>
          <p:grpSpPr>
            <a:xfrm>
              <a:off x="6230209" y="371542"/>
              <a:ext cx="415341" cy="459146"/>
              <a:chOff x="0" y="-85725"/>
              <a:chExt cx="812800" cy="898525"/>
            </a:xfrm>
          </p:grpSpPr>
          <p:sp>
            <p:nvSpPr>
              <p:cNvPr id="1112" name="Google Shape;1112;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13" name="Google Shape;1113;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4" name="Google Shape;1114;p36"/>
            <p:cNvGrpSpPr/>
            <p:nvPr/>
          </p:nvGrpSpPr>
          <p:grpSpPr>
            <a:xfrm>
              <a:off x="6645556" y="-43805"/>
              <a:ext cx="415341" cy="459146"/>
              <a:chOff x="0" y="-85725"/>
              <a:chExt cx="812800" cy="898525"/>
            </a:xfrm>
          </p:grpSpPr>
          <p:sp>
            <p:nvSpPr>
              <p:cNvPr id="1115" name="Google Shape;1115;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16" name="Google Shape;1116;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7" name="Google Shape;1117;p36"/>
            <p:cNvGrpSpPr/>
            <p:nvPr/>
          </p:nvGrpSpPr>
          <p:grpSpPr>
            <a:xfrm>
              <a:off x="7060904" y="371542"/>
              <a:ext cx="415341" cy="459146"/>
              <a:chOff x="0" y="-85725"/>
              <a:chExt cx="812800" cy="898525"/>
            </a:xfrm>
          </p:grpSpPr>
          <p:sp>
            <p:nvSpPr>
              <p:cNvPr id="1118" name="Google Shape;1118;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19" name="Google Shape;1119;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20" name="Google Shape;1120;p36"/>
            <p:cNvGrpSpPr/>
            <p:nvPr/>
          </p:nvGrpSpPr>
          <p:grpSpPr>
            <a:xfrm>
              <a:off x="7476251" y="-43805"/>
              <a:ext cx="415341" cy="459146"/>
              <a:chOff x="0" y="-85725"/>
              <a:chExt cx="812800" cy="898525"/>
            </a:xfrm>
          </p:grpSpPr>
          <p:sp>
            <p:nvSpPr>
              <p:cNvPr id="1121" name="Google Shape;1121;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22" name="Google Shape;1122;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23" name="Google Shape;1123;p36"/>
            <p:cNvGrpSpPr/>
            <p:nvPr/>
          </p:nvGrpSpPr>
          <p:grpSpPr>
            <a:xfrm>
              <a:off x="7891598" y="371542"/>
              <a:ext cx="415341" cy="459146"/>
              <a:chOff x="0" y="-85725"/>
              <a:chExt cx="812800" cy="898525"/>
            </a:xfrm>
          </p:grpSpPr>
          <p:sp>
            <p:nvSpPr>
              <p:cNvPr id="1124" name="Google Shape;1124;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25" name="Google Shape;1125;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26" name="Google Shape;1126;p36"/>
            <p:cNvGrpSpPr/>
            <p:nvPr/>
          </p:nvGrpSpPr>
          <p:grpSpPr>
            <a:xfrm>
              <a:off x="8306945" y="-43805"/>
              <a:ext cx="415341" cy="459146"/>
              <a:chOff x="0" y="-85725"/>
              <a:chExt cx="812800" cy="898525"/>
            </a:xfrm>
          </p:grpSpPr>
          <p:sp>
            <p:nvSpPr>
              <p:cNvPr id="1127" name="Google Shape;1127;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28" name="Google Shape;1128;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29" name="Google Shape;1129;p36"/>
            <p:cNvGrpSpPr/>
            <p:nvPr/>
          </p:nvGrpSpPr>
          <p:grpSpPr>
            <a:xfrm>
              <a:off x="8722293" y="371542"/>
              <a:ext cx="415341" cy="459146"/>
              <a:chOff x="0" y="-85725"/>
              <a:chExt cx="812800" cy="898525"/>
            </a:xfrm>
          </p:grpSpPr>
          <p:sp>
            <p:nvSpPr>
              <p:cNvPr id="1130" name="Google Shape;1130;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31" name="Google Shape;1131;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32" name="Google Shape;1132;p36"/>
            <p:cNvGrpSpPr/>
            <p:nvPr/>
          </p:nvGrpSpPr>
          <p:grpSpPr>
            <a:xfrm>
              <a:off x="9137640" y="-43805"/>
              <a:ext cx="415341" cy="459146"/>
              <a:chOff x="0" y="-85725"/>
              <a:chExt cx="812800" cy="898525"/>
            </a:xfrm>
          </p:grpSpPr>
          <p:sp>
            <p:nvSpPr>
              <p:cNvPr id="1133" name="Google Shape;1133;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34" name="Google Shape;1134;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35" name="Google Shape;1135;p36"/>
            <p:cNvGrpSpPr/>
            <p:nvPr/>
          </p:nvGrpSpPr>
          <p:grpSpPr>
            <a:xfrm>
              <a:off x="9552987" y="371542"/>
              <a:ext cx="415341" cy="459146"/>
              <a:chOff x="0" y="-85725"/>
              <a:chExt cx="812800" cy="898525"/>
            </a:xfrm>
          </p:grpSpPr>
          <p:sp>
            <p:nvSpPr>
              <p:cNvPr id="1136" name="Google Shape;1136;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37" name="Google Shape;1137;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38" name="Google Shape;1138;p36"/>
            <p:cNvGrpSpPr/>
            <p:nvPr/>
          </p:nvGrpSpPr>
          <p:grpSpPr>
            <a:xfrm>
              <a:off x="9968334" y="-43805"/>
              <a:ext cx="415341" cy="459146"/>
              <a:chOff x="0" y="-85725"/>
              <a:chExt cx="812800" cy="898525"/>
            </a:xfrm>
          </p:grpSpPr>
          <p:sp>
            <p:nvSpPr>
              <p:cNvPr id="1139" name="Google Shape;1139;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40" name="Google Shape;1140;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1" name="Google Shape;1141;p36"/>
            <p:cNvGrpSpPr/>
            <p:nvPr/>
          </p:nvGrpSpPr>
          <p:grpSpPr>
            <a:xfrm>
              <a:off x="10383682" y="371542"/>
              <a:ext cx="415341" cy="459146"/>
              <a:chOff x="0" y="-85725"/>
              <a:chExt cx="812800" cy="898525"/>
            </a:xfrm>
          </p:grpSpPr>
          <p:sp>
            <p:nvSpPr>
              <p:cNvPr id="1142" name="Google Shape;1142;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43" name="Google Shape;1143;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4" name="Google Shape;1144;p36"/>
            <p:cNvGrpSpPr/>
            <p:nvPr/>
          </p:nvGrpSpPr>
          <p:grpSpPr>
            <a:xfrm>
              <a:off x="10799029" y="-43805"/>
              <a:ext cx="415341" cy="459146"/>
              <a:chOff x="0" y="-85725"/>
              <a:chExt cx="812800" cy="898525"/>
            </a:xfrm>
          </p:grpSpPr>
          <p:sp>
            <p:nvSpPr>
              <p:cNvPr id="1145" name="Google Shape;1145;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46" name="Google Shape;1146;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7" name="Google Shape;1147;p36"/>
            <p:cNvGrpSpPr/>
            <p:nvPr/>
          </p:nvGrpSpPr>
          <p:grpSpPr>
            <a:xfrm>
              <a:off x="13285062" y="-43805"/>
              <a:ext cx="415341" cy="459146"/>
              <a:chOff x="0" y="-85725"/>
              <a:chExt cx="812800" cy="898525"/>
            </a:xfrm>
          </p:grpSpPr>
          <p:sp>
            <p:nvSpPr>
              <p:cNvPr id="1148" name="Google Shape;1148;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49" name="Google Shape;1149;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50" name="Google Shape;1150;p36"/>
            <p:cNvGrpSpPr/>
            <p:nvPr/>
          </p:nvGrpSpPr>
          <p:grpSpPr>
            <a:xfrm>
              <a:off x="11214376" y="371542"/>
              <a:ext cx="415341" cy="459146"/>
              <a:chOff x="0" y="-85725"/>
              <a:chExt cx="812800" cy="898525"/>
            </a:xfrm>
          </p:grpSpPr>
          <p:sp>
            <p:nvSpPr>
              <p:cNvPr id="1151" name="Google Shape;1151;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52" name="Google Shape;1152;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53" name="Google Shape;1153;p36"/>
            <p:cNvGrpSpPr/>
            <p:nvPr/>
          </p:nvGrpSpPr>
          <p:grpSpPr>
            <a:xfrm>
              <a:off x="13700409" y="371542"/>
              <a:ext cx="415341" cy="459146"/>
              <a:chOff x="0" y="-85725"/>
              <a:chExt cx="812800" cy="898525"/>
            </a:xfrm>
          </p:grpSpPr>
          <p:sp>
            <p:nvSpPr>
              <p:cNvPr id="1154" name="Google Shape;1154;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55" name="Google Shape;1155;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56" name="Google Shape;1156;p36"/>
            <p:cNvGrpSpPr/>
            <p:nvPr/>
          </p:nvGrpSpPr>
          <p:grpSpPr>
            <a:xfrm>
              <a:off x="11629723" y="-43805"/>
              <a:ext cx="415341" cy="459146"/>
              <a:chOff x="0" y="-85725"/>
              <a:chExt cx="812800" cy="898525"/>
            </a:xfrm>
          </p:grpSpPr>
          <p:sp>
            <p:nvSpPr>
              <p:cNvPr id="1157" name="Google Shape;1157;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58" name="Google Shape;1158;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59" name="Google Shape;1159;p36"/>
            <p:cNvGrpSpPr/>
            <p:nvPr/>
          </p:nvGrpSpPr>
          <p:grpSpPr>
            <a:xfrm>
              <a:off x="14115756" y="-43805"/>
              <a:ext cx="415341" cy="459146"/>
              <a:chOff x="0" y="-85725"/>
              <a:chExt cx="812800" cy="898525"/>
            </a:xfrm>
          </p:grpSpPr>
          <p:sp>
            <p:nvSpPr>
              <p:cNvPr id="1160" name="Google Shape;1160;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61" name="Google Shape;1161;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62" name="Google Shape;1162;p36"/>
            <p:cNvGrpSpPr/>
            <p:nvPr/>
          </p:nvGrpSpPr>
          <p:grpSpPr>
            <a:xfrm>
              <a:off x="15771095" y="-43805"/>
              <a:ext cx="415341" cy="459146"/>
              <a:chOff x="0" y="-85725"/>
              <a:chExt cx="812800" cy="898525"/>
            </a:xfrm>
          </p:grpSpPr>
          <p:sp>
            <p:nvSpPr>
              <p:cNvPr id="1163" name="Google Shape;1163;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64" name="Google Shape;1164;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65" name="Google Shape;1165;p36"/>
            <p:cNvGrpSpPr/>
            <p:nvPr/>
          </p:nvGrpSpPr>
          <p:grpSpPr>
            <a:xfrm>
              <a:off x="12045071" y="371542"/>
              <a:ext cx="415341" cy="459146"/>
              <a:chOff x="0" y="-85725"/>
              <a:chExt cx="812800" cy="898525"/>
            </a:xfrm>
          </p:grpSpPr>
          <p:sp>
            <p:nvSpPr>
              <p:cNvPr id="1166" name="Google Shape;1166;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67" name="Google Shape;1167;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68" name="Google Shape;1168;p36"/>
            <p:cNvGrpSpPr/>
            <p:nvPr/>
          </p:nvGrpSpPr>
          <p:grpSpPr>
            <a:xfrm>
              <a:off x="14531104" y="371542"/>
              <a:ext cx="415341" cy="459146"/>
              <a:chOff x="0" y="-85725"/>
              <a:chExt cx="812800" cy="898525"/>
            </a:xfrm>
          </p:grpSpPr>
          <p:sp>
            <p:nvSpPr>
              <p:cNvPr id="1169" name="Google Shape;1169;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70" name="Google Shape;1170;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71" name="Google Shape;1171;p36"/>
            <p:cNvGrpSpPr/>
            <p:nvPr/>
          </p:nvGrpSpPr>
          <p:grpSpPr>
            <a:xfrm>
              <a:off x="16186442" y="371542"/>
              <a:ext cx="415341" cy="459146"/>
              <a:chOff x="0" y="-85725"/>
              <a:chExt cx="812800" cy="898525"/>
            </a:xfrm>
          </p:grpSpPr>
          <p:sp>
            <p:nvSpPr>
              <p:cNvPr id="1172" name="Google Shape;1172;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73" name="Google Shape;1173;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74" name="Google Shape;1174;p36"/>
            <p:cNvGrpSpPr/>
            <p:nvPr/>
          </p:nvGrpSpPr>
          <p:grpSpPr>
            <a:xfrm>
              <a:off x="12460418" y="-43805"/>
              <a:ext cx="415341" cy="459146"/>
              <a:chOff x="0" y="-85725"/>
              <a:chExt cx="812800" cy="898525"/>
            </a:xfrm>
          </p:grpSpPr>
          <p:sp>
            <p:nvSpPr>
              <p:cNvPr id="1175" name="Google Shape;1175;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76" name="Google Shape;1176;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77" name="Google Shape;1177;p36"/>
            <p:cNvGrpSpPr/>
            <p:nvPr/>
          </p:nvGrpSpPr>
          <p:grpSpPr>
            <a:xfrm>
              <a:off x="14946451" y="-43805"/>
              <a:ext cx="415341" cy="459146"/>
              <a:chOff x="0" y="-85725"/>
              <a:chExt cx="812800" cy="898525"/>
            </a:xfrm>
          </p:grpSpPr>
          <p:sp>
            <p:nvSpPr>
              <p:cNvPr id="1178" name="Google Shape;1178;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79" name="Google Shape;1179;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80" name="Google Shape;1180;p36"/>
            <p:cNvGrpSpPr/>
            <p:nvPr/>
          </p:nvGrpSpPr>
          <p:grpSpPr>
            <a:xfrm>
              <a:off x="16601789" y="-43805"/>
              <a:ext cx="415341" cy="459146"/>
              <a:chOff x="0" y="-85725"/>
              <a:chExt cx="812800" cy="898525"/>
            </a:xfrm>
          </p:grpSpPr>
          <p:sp>
            <p:nvSpPr>
              <p:cNvPr id="1181" name="Google Shape;1181;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82" name="Google Shape;1182;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83" name="Google Shape;1183;p36"/>
            <p:cNvGrpSpPr/>
            <p:nvPr/>
          </p:nvGrpSpPr>
          <p:grpSpPr>
            <a:xfrm>
              <a:off x="12875765" y="371542"/>
              <a:ext cx="415341" cy="459146"/>
              <a:chOff x="0" y="-85725"/>
              <a:chExt cx="812800" cy="898525"/>
            </a:xfrm>
          </p:grpSpPr>
          <p:sp>
            <p:nvSpPr>
              <p:cNvPr id="1184" name="Google Shape;1184;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85" name="Google Shape;1185;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86" name="Google Shape;1186;p36"/>
            <p:cNvGrpSpPr/>
            <p:nvPr/>
          </p:nvGrpSpPr>
          <p:grpSpPr>
            <a:xfrm>
              <a:off x="15361798" y="371542"/>
              <a:ext cx="415341" cy="459146"/>
              <a:chOff x="0" y="-85725"/>
              <a:chExt cx="812800" cy="898525"/>
            </a:xfrm>
          </p:grpSpPr>
          <p:sp>
            <p:nvSpPr>
              <p:cNvPr id="1187" name="Google Shape;1187;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88" name="Google Shape;1188;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89" name="Google Shape;1189;p36"/>
            <p:cNvGrpSpPr/>
            <p:nvPr/>
          </p:nvGrpSpPr>
          <p:grpSpPr>
            <a:xfrm>
              <a:off x="16652277" y="-43805"/>
              <a:ext cx="415341" cy="459146"/>
              <a:chOff x="0" y="-85725"/>
              <a:chExt cx="812800" cy="898525"/>
            </a:xfrm>
          </p:grpSpPr>
          <p:sp>
            <p:nvSpPr>
              <p:cNvPr id="1190" name="Google Shape;1190;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91" name="Google Shape;1191;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92" name="Google Shape;1192;p36"/>
            <p:cNvGrpSpPr/>
            <p:nvPr/>
          </p:nvGrpSpPr>
          <p:grpSpPr>
            <a:xfrm>
              <a:off x="17067624" y="371542"/>
              <a:ext cx="415341" cy="459146"/>
              <a:chOff x="0" y="-85725"/>
              <a:chExt cx="812800" cy="898525"/>
            </a:xfrm>
          </p:grpSpPr>
          <p:sp>
            <p:nvSpPr>
              <p:cNvPr id="1193" name="Google Shape;1193;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94" name="Google Shape;1194;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95" name="Google Shape;1195;p36"/>
            <p:cNvGrpSpPr/>
            <p:nvPr/>
          </p:nvGrpSpPr>
          <p:grpSpPr>
            <a:xfrm>
              <a:off x="17482971" y="-43805"/>
              <a:ext cx="415341" cy="459146"/>
              <a:chOff x="0" y="-85725"/>
              <a:chExt cx="812800" cy="898525"/>
            </a:xfrm>
          </p:grpSpPr>
          <p:sp>
            <p:nvSpPr>
              <p:cNvPr id="1196" name="Google Shape;1196;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97" name="Google Shape;1197;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98" name="Google Shape;1198;p36"/>
            <p:cNvGrpSpPr/>
            <p:nvPr/>
          </p:nvGrpSpPr>
          <p:grpSpPr>
            <a:xfrm>
              <a:off x="17898319" y="371542"/>
              <a:ext cx="415341" cy="459146"/>
              <a:chOff x="0" y="-85725"/>
              <a:chExt cx="812800" cy="898525"/>
            </a:xfrm>
          </p:grpSpPr>
          <p:sp>
            <p:nvSpPr>
              <p:cNvPr id="1199" name="Google Shape;1199;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00" name="Google Shape;1200;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1" name="Google Shape;1201;p36"/>
            <p:cNvGrpSpPr/>
            <p:nvPr/>
          </p:nvGrpSpPr>
          <p:grpSpPr>
            <a:xfrm>
              <a:off x="18313666" y="-43805"/>
              <a:ext cx="415341" cy="459146"/>
              <a:chOff x="0" y="-85725"/>
              <a:chExt cx="812800" cy="898525"/>
            </a:xfrm>
          </p:grpSpPr>
          <p:sp>
            <p:nvSpPr>
              <p:cNvPr id="1202" name="Google Shape;1202;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03" name="Google Shape;1203;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4" name="Google Shape;1204;p36"/>
            <p:cNvGrpSpPr/>
            <p:nvPr/>
          </p:nvGrpSpPr>
          <p:grpSpPr>
            <a:xfrm>
              <a:off x="18729013" y="371542"/>
              <a:ext cx="415341" cy="459146"/>
              <a:chOff x="0" y="-85725"/>
              <a:chExt cx="812800" cy="898525"/>
            </a:xfrm>
          </p:grpSpPr>
          <p:sp>
            <p:nvSpPr>
              <p:cNvPr id="1205" name="Google Shape;1205;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06" name="Google Shape;1206;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7" name="Google Shape;1207;p36"/>
            <p:cNvGrpSpPr/>
            <p:nvPr/>
          </p:nvGrpSpPr>
          <p:grpSpPr>
            <a:xfrm>
              <a:off x="19144361" y="-43805"/>
              <a:ext cx="415341" cy="459146"/>
              <a:chOff x="0" y="-85725"/>
              <a:chExt cx="812800" cy="898525"/>
            </a:xfrm>
          </p:grpSpPr>
          <p:sp>
            <p:nvSpPr>
              <p:cNvPr id="1208" name="Google Shape;1208;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09" name="Google Shape;1209;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0" name="Google Shape;1210;p36"/>
            <p:cNvGrpSpPr/>
            <p:nvPr/>
          </p:nvGrpSpPr>
          <p:grpSpPr>
            <a:xfrm>
              <a:off x="19559708" y="371542"/>
              <a:ext cx="415341" cy="459146"/>
              <a:chOff x="0" y="-85725"/>
              <a:chExt cx="812800" cy="898525"/>
            </a:xfrm>
          </p:grpSpPr>
          <p:sp>
            <p:nvSpPr>
              <p:cNvPr id="1211" name="Google Shape;1211;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12" name="Google Shape;1212;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3" name="Google Shape;1213;p36"/>
            <p:cNvGrpSpPr/>
            <p:nvPr/>
          </p:nvGrpSpPr>
          <p:grpSpPr>
            <a:xfrm>
              <a:off x="19975055" y="-43805"/>
              <a:ext cx="415341" cy="459146"/>
              <a:chOff x="0" y="-85725"/>
              <a:chExt cx="812800" cy="898525"/>
            </a:xfrm>
          </p:grpSpPr>
          <p:sp>
            <p:nvSpPr>
              <p:cNvPr id="1214" name="Google Shape;1214;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15" name="Google Shape;1215;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6" name="Google Shape;1216;p36"/>
            <p:cNvGrpSpPr/>
            <p:nvPr/>
          </p:nvGrpSpPr>
          <p:grpSpPr>
            <a:xfrm>
              <a:off x="20390402" y="371542"/>
              <a:ext cx="415341" cy="459146"/>
              <a:chOff x="0" y="-85725"/>
              <a:chExt cx="812800" cy="898525"/>
            </a:xfrm>
          </p:grpSpPr>
          <p:sp>
            <p:nvSpPr>
              <p:cNvPr id="1217" name="Google Shape;1217;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18" name="Google Shape;1218;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9" name="Google Shape;1219;p36"/>
            <p:cNvGrpSpPr/>
            <p:nvPr/>
          </p:nvGrpSpPr>
          <p:grpSpPr>
            <a:xfrm>
              <a:off x="20805750" y="-43805"/>
              <a:ext cx="415341" cy="459146"/>
              <a:chOff x="0" y="-85725"/>
              <a:chExt cx="812800" cy="898525"/>
            </a:xfrm>
          </p:grpSpPr>
          <p:sp>
            <p:nvSpPr>
              <p:cNvPr id="1220" name="Google Shape;1220;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21" name="Google Shape;1221;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22" name="Google Shape;1222;p36"/>
            <p:cNvGrpSpPr/>
            <p:nvPr/>
          </p:nvGrpSpPr>
          <p:grpSpPr>
            <a:xfrm>
              <a:off x="21221097" y="371542"/>
              <a:ext cx="415341" cy="459146"/>
              <a:chOff x="0" y="-85725"/>
              <a:chExt cx="812800" cy="898525"/>
            </a:xfrm>
          </p:grpSpPr>
          <p:sp>
            <p:nvSpPr>
              <p:cNvPr id="1223" name="Google Shape;1223;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24" name="Google Shape;1224;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25" name="Google Shape;1225;p36"/>
            <p:cNvGrpSpPr/>
            <p:nvPr/>
          </p:nvGrpSpPr>
          <p:grpSpPr>
            <a:xfrm>
              <a:off x="21636444" y="-43805"/>
              <a:ext cx="415341" cy="459146"/>
              <a:chOff x="0" y="-85725"/>
              <a:chExt cx="812800" cy="898525"/>
            </a:xfrm>
          </p:grpSpPr>
          <p:sp>
            <p:nvSpPr>
              <p:cNvPr id="1226" name="Google Shape;1226;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27" name="Google Shape;1227;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28" name="Google Shape;1228;p36"/>
            <p:cNvGrpSpPr/>
            <p:nvPr/>
          </p:nvGrpSpPr>
          <p:grpSpPr>
            <a:xfrm>
              <a:off x="22051791" y="371542"/>
              <a:ext cx="415341" cy="459146"/>
              <a:chOff x="0" y="-85725"/>
              <a:chExt cx="812800" cy="898525"/>
            </a:xfrm>
          </p:grpSpPr>
          <p:sp>
            <p:nvSpPr>
              <p:cNvPr id="1229" name="Google Shape;1229;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30" name="Google Shape;1230;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1" name="Google Shape;1231;p36"/>
            <p:cNvGrpSpPr/>
            <p:nvPr/>
          </p:nvGrpSpPr>
          <p:grpSpPr>
            <a:xfrm>
              <a:off x="22467139" y="-43805"/>
              <a:ext cx="415341" cy="459146"/>
              <a:chOff x="0" y="-85725"/>
              <a:chExt cx="812800" cy="898525"/>
            </a:xfrm>
          </p:grpSpPr>
          <p:sp>
            <p:nvSpPr>
              <p:cNvPr id="1232" name="Google Shape;1232;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33" name="Google Shape;1233;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4" name="Google Shape;1234;p36"/>
            <p:cNvGrpSpPr/>
            <p:nvPr/>
          </p:nvGrpSpPr>
          <p:grpSpPr>
            <a:xfrm>
              <a:off x="22882486" y="371542"/>
              <a:ext cx="415341" cy="459146"/>
              <a:chOff x="0" y="-85725"/>
              <a:chExt cx="812800" cy="898525"/>
            </a:xfrm>
          </p:grpSpPr>
          <p:sp>
            <p:nvSpPr>
              <p:cNvPr id="1235" name="Google Shape;1235;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36" name="Google Shape;1236;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7" name="Google Shape;1237;p36"/>
            <p:cNvGrpSpPr/>
            <p:nvPr/>
          </p:nvGrpSpPr>
          <p:grpSpPr>
            <a:xfrm>
              <a:off x="23297833" y="-43805"/>
              <a:ext cx="415341" cy="459146"/>
              <a:chOff x="0" y="-85725"/>
              <a:chExt cx="812800" cy="898525"/>
            </a:xfrm>
          </p:grpSpPr>
          <p:sp>
            <p:nvSpPr>
              <p:cNvPr id="1238" name="Google Shape;1238;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39" name="Google Shape;1239;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40" name="Google Shape;1240;p36"/>
            <p:cNvGrpSpPr/>
            <p:nvPr/>
          </p:nvGrpSpPr>
          <p:grpSpPr>
            <a:xfrm>
              <a:off x="23713180" y="371542"/>
              <a:ext cx="415341" cy="459146"/>
              <a:chOff x="0" y="-85725"/>
              <a:chExt cx="812800" cy="898525"/>
            </a:xfrm>
          </p:grpSpPr>
          <p:sp>
            <p:nvSpPr>
              <p:cNvPr id="1241" name="Google Shape;1241;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42" name="Google Shape;1242;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43" name="Google Shape;1243;p36"/>
            <p:cNvGrpSpPr/>
            <p:nvPr/>
          </p:nvGrpSpPr>
          <p:grpSpPr>
            <a:xfrm>
              <a:off x="24128528" y="-43805"/>
              <a:ext cx="415341" cy="459146"/>
              <a:chOff x="0" y="-85725"/>
              <a:chExt cx="812800" cy="898525"/>
            </a:xfrm>
          </p:grpSpPr>
          <p:sp>
            <p:nvSpPr>
              <p:cNvPr id="1244" name="Google Shape;1244;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45" name="Google Shape;1245;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46" name="Google Shape;1246;p36"/>
            <p:cNvGrpSpPr/>
            <p:nvPr/>
          </p:nvGrpSpPr>
          <p:grpSpPr>
            <a:xfrm>
              <a:off x="24543875" y="371542"/>
              <a:ext cx="415341" cy="459146"/>
              <a:chOff x="0" y="-85725"/>
              <a:chExt cx="812800" cy="898525"/>
            </a:xfrm>
          </p:grpSpPr>
          <p:sp>
            <p:nvSpPr>
              <p:cNvPr id="1247" name="Google Shape;1247;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48" name="Google Shape;1248;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49" name="Google Shape;1249;p36"/>
            <p:cNvGrpSpPr/>
            <p:nvPr/>
          </p:nvGrpSpPr>
          <p:grpSpPr>
            <a:xfrm>
              <a:off x="24959222" y="-43805"/>
              <a:ext cx="415341" cy="459146"/>
              <a:chOff x="0" y="-85725"/>
              <a:chExt cx="812800" cy="898525"/>
            </a:xfrm>
          </p:grpSpPr>
          <p:sp>
            <p:nvSpPr>
              <p:cNvPr id="1250" name="Google Shape;1250;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51" name="Google Shape;1251;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52" name="Google Shape;1252;p36"/>
            <p:cNvGrpSpPr/>
            <p:nvPr/>
          </p:nvGrpSpPr>
          <p:grpSpPr>
            <a:xfrm>
              <a:off x="25374570" y="371542"/>
              <a:ext cx="415341" cy="459146"/>
              <a:chOff x="0" y="-85725"/>
              <a:chExt cx="812800" cy="898525"/>
            </a:xfrm>
          </p:grpSpPr>
          <p:sp>
            <p:nvSpPr>
              <p:cNvPr id="1253" name="Google Shape;1253;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54" name="Google Shape;1254;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55" name="Google Shape;1255;p36"/>
            <p:cNvGrpSpPr/>
            <p:nvPr/>
          </p:nvGrpSpPr>
          <p:grpSpPr>
            <a:xfrm>
              <a:off x="25789917" y="-43805"/>
              <a:ext cx="415341" cy="459146"/>
              <a:chOff x="0" y="-85725"/>
              <a:chExt cx="812800" cy="898525"/>
            </a:xfrm>
          </p:grpSpPr>
          <p:sp>
            <p:nvSpPr>
              <p:cNvPr id="1256" name="Google Shape;1256;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57" name="Google Shape;1257;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58" name="Google Shape;1258;p36"/>
            <p:cNvGrpSpPr/>
            <p:nvPr/>
          </p:nvGrpSpPr>
          <p:grpSpPr>
            <a:xfrm>
              <a:off x="26205264" y="371542"/>
              <a:ext cx="415341" cy="459146"/>
              <a:chOff x="0" y="-85725"/>
              <a:chExt cx="812800" cy="898525"/>
            </a:xfrm>
          </p:grpSpPr>
          <p:sp>
            <p:nvSpPr>
              <p:cNvPr id="1259" name="Google Shape;1259;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60" name="Google Shape;1260;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1" name="Google Shape;1261;p36"/>
            <p:cNvGrpSpPr/>
            <p:nvPr/>
          </p:nvGrpSpPr>
          <p:grpSpPr>
            <a:xfrm>
              <a:off x="26620611" y="-43805"/>
              <a:ext cx="415341" cy="459146"/>
              <a:chOff x="0" y="-85725"/>
              <a:chExt cx="812800" cy="898525"/>
            </a:xfrm>
          </p:grpSpPr>
          <p:sp>
            <p:nvSpPr>
              <p:cNvPr id="1262" name="Google Shape;1262;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63" name="Google Shape;1263;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4" name="Google Shape;1264;p36"/>
            <p:cNvGrpSpPr/>
            <p:nvPr/>
          </p:nvGrpSpPr>
          <p:grpSpPr>
            <a:xfrm>
              <a:off x="27035959" y="371542"/>
              <a:ext cx="415341" cy="459146"/>
              <a:chOff x="0" y="-85725"/>
              <a:chExt cx="812800" cy="898525"/>
            </a:xfrm>
          </p:grpSpPr>
          <p:sp>
            <p:nvSpPr>
              <p:cNvPr id="1265" name="Google Shape;1265;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66" name="Google Shape;1266;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7" name="Google Shape;1267;p36"/>
            <p:cNvGrpSpPr/>
            <p:nvPr/>
          </p:nvGrpSpPr>
          <p:grpSpPr>
            <a:xfrm>
              <a:off x="27451306" y="-43805"/>
              <a:ext cx="415341" cy="459146"/>
              <a:chOff x="0" y="-85725"/>
              <a:chExt cx="812800" cy="898525"/>
            </a:xfrm>
          </p:grpSpPr>
          <p:sp>
            <p:nvSpPr>
              <p:cNvPr id="1268" name="Google Shape;1268;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69" name="Google Shape;1269;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0" name="Google Shape;1270;p36"/>
            <p:cNvGrpSpPr/>
            <p:nvPr/>
          </p:nvGrpSpPr>
          <p:grpSpPr>
            <a:xfrm>
              <a:off x="29937339" y="-43805"/>
              <a:ext cx="415341" cy="459146"/>
              <a:chOff x="0" y="-85725"/>
              <a:chExt cx="812800" cy="898525"/>
            </a:xfrm>
          </p:grpSpPr>
          <p:sp>
            <p:nvSpPr>
              <p:cNvPr id="1271" name="Google Shape;1271;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72" name="Google Shape;1272;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3" name="Google Shape;1273;p36"/>
            <p:cNvGrpSpPr/>
            <p:nvPr/>
          </p:nvGrpSpPr>
          <p:grpSpPr>
            <a:xfrm>
              <a:off x="27866653" y="371542"/>
              <a:ext cx="415341" cy="459146"/>
              <a:chOff x="0" y="-85725"/>
              <a:chExt cx="812800" cy="898525"/>
            </a:xfrm>
          </p:grpSpPr>
          <p:sp>
            <p:nvSpPr>
              <p:cNvPr id="1274" name="Google Shape;1274;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75" name="Google Shape;1275;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6" name="Google Shape;1276;p36"/>
            <p:cNvGrpSpPr/>
            <p:nvPr/>
          </p:nvGrpSpPr>
          <p:grpSpPr>
            <a:xfrm>
              <a:off x="30352686" y="371542"/>
              <a:ext cx="415341" cy="459146"/>
              <a:chOff x="0" y="-85725"/>
              <a:chExt cx="812800" cy="898525"/>
            </a:xfrm>
          </p:grpSpPr>
          <p:sp>
            <p:nvSpPr>
              <p:cNvPr id="1277" name="Google Shape;1277;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78" name="Google Shape;1278;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9" name="Google Shape;1279;p36"/>
            <p:cNvGrpSpPr/>
            <p:nvPr/>
          </p:nvGrpSpPr>
          <p:grpSpPr>
            <a:xfrm>
              <a:off x="28282000" y="-43805"/>
              <a:ext cx="415341" cy="459146"/>
              <a:chOff x="0" y="-85725"/>
              <a:chExt cx="812800" cy="898525"/>
            </a:xfrm>
          </p:grpSpPr>
          <p:sp>
            <p:nvSpPr>
              <p:cNvPr id="1280" name="Google Shape;1280;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81" name="Google Shape;1281;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82" name="Google Shape;1282;p36"/>
            <p:cNvGrpSpPr/>
            <p:nvPr/>
          </p:nvGrpSpPr>
          <p:grpSpPr>
            <a:xfrm>
              <a:off x="30768033" y="-43805"/>
              <a:ext cx="415341" cy="459146"/>
              <a:chOff x="0" y="-85725"/>
              <a:chExt cx="812800" cy="898525"/>
            </a:xfrm>
          </p:grpSpPr>
          <p:sp>
            <p:nvSpPr>
              <p:cNvPr id="1283" name="Google Shape;1283;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84" name="Google Shape;1284;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85" name="Google Shape;1285;p36"/>
            <p:cNvGrpSpPr/>
            <p:nvPr/>
          </p:nvGrpSpPr>
          <p:grpSpPr>
            <a:xfrm>
              <a:off x="32423372" y="-43805"/>
              <a:ext cx="415341" cy="459146"/>
              <a:chOff x="0" y="-85725"/>
              <a:chExt cx="812800" cy="898525"/>
            </a:xfrm>
          </p:grpSpPr>
          <p:sp>
            <p:nvSpPr>
              <p:cNvPr id="1286" name="Google Shape;1286;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87" name="Google Shape;1287;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88" name="Google Shape;1288;p36"/>
            <p:cNvGrpSpPr/>
            <p:nvPr/>
          </p:nvGrpSpPr>
          <p:grpSpPr>
            <a:xfrm>
              <a:off x="28697348" y="371542"/>
              <a:ext cx="415341" cy="459146"/>
              <a:chOff x="0" y="-85725"/>
              <a:chExt cx="812800" cy="898525"/>
            </a:xfrm>
          </p:grpSpPr>
          <p:sp>
            <p:nvSpPr>
              <p:cNvPr id="1289" name="Google Shape;1289;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90" name="Google Shape;1290;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1" name="Google Shape;1291;p36"/>
            <p:cNvGrpSpPr/>
            <p:nvPr/>
          </p:nvGrpSpPr>
          <p:grpSpPr>
            <a:xfrm>
              <a:off x="31183381" y="371542"/>
              <a:ext cx="415341" cy="459146"/>
              <a:chOff x="0" y="-85725"/>
              <a:chExt cx="812800" cy="898525"/>
            </a:xfrm>
          </p:grpSpPr>
          <p:sp>
            <p:nvSpPr>
              <p:cNvPr id="1292" name="Google Shape;1292;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93" name="Google Shape;1293;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4" name="Google Shape;1294;p36"/>
            <p:cNvGrpSpPr/>
            <p:nvPr/>
          </p:nvGrpSpPr>
          <p:grpSpPr>
            <a:xfrm>
              <a:off x="32838719" y="371542"/>
              <a:ext cx="415341" cy="459146"/>
              <a:chOff x="0" y="-85725"/>
              <a:chExt cx="812800" cy="898525"/>
            </a:xfrm>
          </p:grpSpPr>
          <p:sp>
            <p:nvSpPr>
              <p:cNvPr id="1295" name="Google Shape;1295;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96" name="Google Shape;1296;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7" name="Google Shape;1297;p36"/>
            <p:cNvGrpSpPr/>
            <p:nvPr/>
          </p:nvGrpSpPr>
          <p:grpSpPr>
            <a:xfrm>
              <a:off x="29112695" y="-43805"/>
              <a:ext cx="415341" cy="459146"/>
              <a:chOff x="0" y="-85725"/>
              <a:chExt cx="812800" cy="898525"/>
            </a:xfrm>
          </p:grpSpPr>
          <p:sp>
            <p:nvSpPr>
              <p:cNvPr id="1298" name="Google Shape;1298;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99" name="Google Shape;1299;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00" name="Google Shape;1300;p36"/>
            <p:cNvGrpSpPr/>
            <p:nvPr/>
          </p:nvGrpSpPr>
          <p:grpSpPr>
            <a:xfrm>
              <a:off x="31598728" y="-43805"/>
              <a:ext cx="415341" cy="459146"/>
              <a:chOff x="0" y="-85725"/>
              <a:chExt cx="812800" cy="898525"/>
            </a:xfrm>
          </p:grpSpPr>
          <p:sp>
            <p:nvSpPr>
              <p:cNvPr id="1301" name="Google Shape;1301;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02" name="Google Shape;1302;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03" name="Google Shape;1303;p36"/>
            <p:cNvGrpSpPr/>
            <p:nvPr/>
          </p:nvGrpSpPr>
          <p:grpSpPr>
            <a:xfrm>
              <a:off x="33254066" y="-43805"/>
              <a:ext cx="415341" cy="459146"/>
              <a:chOff x="0" y="-85725"/>
              <a:chExt cx="812800" cy="898525"/>
            </a:xfrm>
          </p:grpSpPr>
          <p:sp>
            <p:nvSpPr>
              <p:cNvPr id="1304" name="Google Shape;1304;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05" name="Google Shape;1305;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06" name="Google Shape;1306;p36"/>
            <p:cNvGrpSpPr/>
            <p:nvPr/>
          </p:nvGrpSpPr>
          <p:grpSpPr>
            <a:xfrm>
              <a:off x="29528042" y="371542"/>
              <a:ext cx="415341" cy="459146"/>
              <a:chOff x="0" y="-85725"/>
              <a:chExt cx="812800" cy="898525"/>
            </a:xfrm>
          </p:grpSpPr>
          <p:sp>
            <p:nvSpPr>
              <p:cNvPr id="1307" name="Google Shape;1307;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08" name="Google Shape;1308;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09" name="Google Shape;1309;p36"/>
            <p:cNvGrpSpPr/>
            <p:nvPr/>
          </p:nvGrpSpPr>
          <p:grpSpPr>
            <a:xfrm>
              <a:off x="32014075" y="371542"/>
              <a:ext cx="415341" cy="459146"/>
              <a:chOff x="0" y="-85725"/>
              <a:chExt cx="812800" cy="898525"/>
            </a:xfrm>
          </p:grpSpPr>
          <p:sp>
            <p:nvSpPr>
              <p:cNvPr id="1310" name="Google Shape;1310;p3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11" name="Google Shape;1311;p3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1312" name="Google Shape;1312;p36"/>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pic>
        <p:nvPicPr>
          <p:cNvPr id="1313" name="Google Shape;1313;p36"/>
          <p:cNvPicPr preferRelativeResize="0"/>
          <p:nvPr/>
        </p:nvPicPr>
        <p:blipFill>
          <a:blip r:embed="rId3">
            <a:alphaModFix/>
          </a:blip>
          <a:stretch>
            <a:fillRect/>
          </a:stretch>
        </p:blipFill>
        <p:spPr>
          <a:xfrm>
            <a:off x="188025" y="944826"/>
            <a:ext cx="7410175" cy="3695726"/>
          </a:xfrm>
          <a:prstGeom prst="rect">
            <a:avLst/>
          </a:prstGeom>
          <a:noFill/>
          <a:ln>
            <a:noFill/>
          </a:ln>
        </p:spPr>
      </p:pic>
      <p:sp>
        <p:nvSpPr>
          <p:cNvPr id="1314" name="Google Shape;1314;p36"/>
          <p:cNvSpPr txBox="1"/>
          <p:nvPr/>
        </p:nvSpPr>
        <p:spPr>
          <a:xfrm>
            <a:off x="455325" y="143735"/>
            <a:ext cx="6690600" cy="7326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SzPts val="1100"/>
              <a:buNone/>
            </a:pPr>
            <a:r>
              <a:rPr lang="en" sz="2800">
                <a:solidFill>
                  <a:srgbClr val="097D4C"/>
                </a:solidFill>
              </a:rPr>
              <a:t>Backtesting -</a:t>
            </a:r>
            <a:r>
              <a:rPr b="1" lang="en" sz="2800">
                <a:solidFill>
                  <a:srgbClr val="097D4C"/>
                </a:solidFill>
              </a:rPr>
              <a:t> Random Forest</a:t>
            </a:r>
            <a:endParaRPr b="1" sz="2800">
              <a:solidFill>
                <a:srgbClr val="097D4C"/>
              </a:solidFill>
            </a:endParaRPr>
          </a:p>
          <a:p>
            <a:pPr indent="0" lvl="0" marL="0" rtl="0" algn="l">
              <a:lnSpc>
                <a:spcPct val="115000"/>
              </a:lnSpc>
              <a:spcBef>
                <a:spcPts val="0"/>
              </a:spcBef>
              <a:spcAft>
                <a:spcPts val="0"/>
              </a:spcAft>
              <a:buSzPts val="1100"/>
              <a:buNone/>
            </a:pPr>
            <a:r>
              <a:rPr b="1" lang="en">
                <a:solidFill>
                  <a:srgbClr val="BA0000"/>
                </a:solidFill>
                <a:latin typeface="Open Sans"/>
                <a:ea typeface="Open Sans"/>
                <a:cs typeface="Open Sans"/>
                <a:sym typeface="Open Sans"/>
              </a:rPr>
              <a:t>16.25</a:t>
            </a:r>
            <a:r>
              <a:rPr b="1" lang="en">
                <a:solidFill>
                  <a:srgbClr val="BA0000"/>
                </a:solidFill>
                <a:latin typeface="Open Sans"/>
                <a:ea typeface="Open Sans"/>
                <a:cs typeface="Open Sans"/>
                <a:sym typeface="Open Sans"/>
              </a:rPr>
              <a:t>% absolute error</a:t>
            </a:r>
            <a:r>
              <a:rPr lang="en">
                <a:solidFill>
                  <a:schemeClr val="dk1"/>
                </a:solidFill>
                <a:latin typeface="Open Sans"/>
                <a:ea typeface="Open Sans"/>
                <a:cs typeface="Open Sans"/>
                <a:sym typeface="Open Sans"/>
              </a:rPr>
              <a:t> </a:t>
            </a:r>
            <a:r>
              <a:rPr lang="en">
                <a:solidFill>
                  <a:srgbClr val="282204"/>
                </a:solidFill>
                <a:latin typeface="Open Sans"/>
                <a:ea typeface="Open Sans"/>
                <a:cs typeface="Open Sans"/>
                <a:sym typeface="Open Sans"/>
              </a:rPr>
              <a:t>cross-validated by 3 periods from week 85</a:t>
            </a:r>
            <a:endParaRPr sz="3200">
              <a:solidFill>
                <a:srgbClr val="282204"/>
              </a:solidFill>
            </a:endParaRPr>
          </a:p>
        </p:txBody>
      </p:sp>
      <p:pic>
        <p:nvPicPr>
          <p:cNvPr id="1315" name="Google Shape;1315;p36"/>
          <p:cNvPicPr preferRelativeResize="0"/>
          <p:nvPr/>
        </p:nvPicPr>
        <p:blipFill>
          <a:blip r:embed="rId4">
            <a:alphaModFix/>
          </a:blip>
          <a:stretch>
            <a:fillRect/>
          </a:stretch>
        </p:blipFill>
        <p:spPr>
          <a:xfrm>
            <a:off x="179738" y="924901"/>
            <a:ext cx="7426750" cy="3735575"/>
          </a:xfrm>
          <a:prstGeom prst="rect">
            <a:avLst/>
          </a:prstGeom>
          <a:noFill/>
          <a:ln>
            <a:noFill/>
          </a:ln>
        </p:spPr>
      </p:pic>
      <p:sp>
        <p:nvSpPr>
          <p:cNvPr id="1316" name="Google Shape;1316;p36"/>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1320" name="Shape 1320"/>
        <p:cNvGrpSpPr/>
        <p:nvPr/>
      </p:nvGrpSpPr>
      <p:grpSpPr>
        <a:xfrm>
          <a:off x="0" y="0"/>
          <a:ext cx="0" cy="0"/>
          <a:chOff x="0" y="0"/>
          <a:chExt cx="0" cy="0"/>
        </a:xfrm>
      </p:grpSpPr>
      <p:cxnSp>
        <p:nvCxnSpPr>
          <p:cNvPr id="1321" name="Google Shape;1321;p37"/>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grpSp>
        <p:nvGrpSpPr>
          <p:cNvPr id="1322" name="Google Shape;1322;p37"/>
          <p:cNvGrpSpPr/>
          <p:nvPr/>
        </p:nvGrpSpPr>
        <p:grpSpPr>
          <a:xfrm>
            <a:off x="-1741015" y="4815562"/>
            <a:ext cx="12626028" cy="327935"/>
            <a:chOff x="0" y="-43805"/>
            <a:chExt cx="33669407" cy="874493"/>
          </a:xfrm>
        </p:grpSpPr>
        <p:grpSp>
          <p:nvGrpSpPr>
            <p:cNvPr id="1323" name="Google Shape;1323;p37"/>
            <p:cNvGrpSpPr/>
            <p:nvPr/>
          </p:nvGrpSpPr>
          <p:grpSpPr>
            <a:xfrm>
              <a:off x="0" y="-43805"/>
              <a:ext cx="415341" cy="459146"/>
              <a:chOff x="0" y="-85725"/>
              <a:chExt cx="812800" cy="898525"/>
            </a:xfrm>
          </p:grpSpPr>
          <p:sp>
            <p:nvSpPr>
              <p:cNvPr id="1324" name="Google Shape;1324;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25" name="Google Shape;1325;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26" name="Google Shape;1326;p37"/>
            <p:cNvGrpSpPr/>
            <p:nvPr/>
          </p:nvGrpSpPr>
          <p:grpSpPr>
            <a:xfrm>
              <a:off x="415347" y="371542"/>
              <a:ext cx="415341" cy="459146"/>
              <a:chOff x="0" y="-85725"/>
              <a:chExt cx="812800" cy="898525"/>
            </a:xfrm>
          </p:grpSpPr>
          <p:sp>
            <p:nvSpPr>
              <p:cNvPr id="1327" name="Google Shape;1327;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28" name="Google Shape;1328;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29" name="Google Shape;1329;p37"/>
            <p:cNvGrpSpPr/>
            <p:nvPr/>
          </p:nvGrpSpPr>
          <p:grpSpPr>
            <a:xfrm>
              <a:off x="830695" y="-43805"/>
              <a:ext cx="415341" cy="459146"/>
              <a:chOff x="0" y="-85725"/>
              <a:chExt cx="812800" cy="898525"/>
            </a:xfrm>
          </p:grpSpPr>
          <p:sp>
            <p:nvSpPr>
              <p:cNvPr id="1330" name="Google Shape;1330;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31" name="Google Shape;1331;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2" name="Google Shape;1332;p37"/>
            <p:cNvGrpSpPr/>
            <p:nvPr/>
          </p:nvGrpSpPr>
          <p:grpSpPr>
            <a:xfrm>
              <a:off x="1246042" y="371542"/>
              <a:ext cx="415341" cy="459146"/>
              <a:chOff x="0" y="-85725"/>
              <a:chExt cx="812800" cy="898525"/>
            </a:xfrm>
          </p:grpSpPr>
          <p:sp>
            <p:nvSpPr>
              <p:cNvPr id="1333" name="Google Shape;1333;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34" name="Google Shape;1334;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5" name="Google Shape;1335;p37"/>
            <p:cNvGrpSpPr/>
            <p:nvPr/>
          </p:nvGrpSpPr>
          <p:grpSpPr>
            <a:xfrm>
              <a:off x="1661389" y="-43805"/>
              <a:ext cx="415341" cy="459146"/>
              <a:chOff x="0" y="-85725"/>
              <a:chExt cx="812800" cy="898525"/>
            </a:xfrm>
          </p:grpSpPr>
          <p:sp>
            <p:nvSpPr>
              <p:cNvPr id="1336" name="Google Shape;1336;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37" name="Google Shape;1337;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8" name="Google Shape;1338;p37"/>
            <p:cNvGrpSpPr/>
            <p:nvPr/>
          </p:nvGrpSpPr>
          <p:grpSpPr>
            <a:xfrm>
              <a:off x="2076736" y="371542"/>
              <a:ext cx="415341" cy="459146"/>
              <a:chOff x="0" y="-85725"/>
              <a:chExt cx="812800" cy="898525"/>
            </a:xfrm>
          </p:grpSpPr>
          <p:sp>
            <p:nvSpPr>
              <p:cNvPr id="1339" name="Google Shape;1339;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40" name="Google Shape;1340;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41" name="Google Shape;1341;p37"/>
            <p:cNvGrpSpPr/>
            <p:nvPr/>
          </p:nvGrpSpPr>
          <p:grpSpPr>
            <a:xfrm>
              <a:off x="2492084" y="-43805"/>
              <a:ext cx="415341" cy="459146"/>
              <a:chOff x="0" y="-85725"/>
              <a:chExt cx="812800" cy="898525"/>
            </a:xfrm>
          </p:grpSpPr>
          <p:sp>
            <p:nvSpPr>
              <p:cNvPr id="1342" name="Google Shape;1342;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43" name="Google Shape;1343;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44" name="Google Shape;1344;p37"/>
            <p:cNvGrpSpPr/>
            <p:nvPr/>
          </p:nvGrpSpPr>
          <p:grpSpPr>
            <a:xfrm>
              <a:off x="2907431" y="371542"/>
              <a:ext cx="415341" cy="459146"/>
              <a:chOff x="0" y="-85725"/>
              <a:chExt cx="812800" cy="898525"/>
            </a:xfrm>
          </p:grpSpPr>
          <p:sp>
            <p:nvSpPr>
              <p:cNvPr id="1345" name="Google Shape;1345;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46" name="Google Shape;1346;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47" name="Google Shape;1347;p37"/>
            <p:cNvGrpSpPr/>
            <p:nvPr/>
          </p:nvGrpSpPr>
          <p:grpSpPr>
            <a:xfrm>
              <a:off x="3322778" y="-43805"/>
              <a:ext cx="415341" cy="459146"/>
              <a:chOff x="0" y="-85725"/>
              <a:chExt cx="812800" cy="898525"/>
            </a:xfrm>
          </p:grpSpPr>
          <p:sp>
            <p:nvSpPr>
              <p:cNvPr id="1348" name="Google Shape;1348;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49" name="Google Shape;1349;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0" name="Google Shape;1350;p37"/>
            <p:cNvGrpSpPr/>
            <p:nvPr/>
          </p:nvGrpSpPr>
          <p:grpSpPr>
            <a:xfrm>
              <a:off x="3738125" y="371542"/>
              <a:ext cx="415341" cy="459146"/>
              <a:chOff x="0" y="-85725"/>
              <a:chExt cx="812800" cy="898525"/>
            </a:xfrm>
          </p:grpSpPr>
          <p:sp>
            <p:nvSpPr>
              <p:cNvPr id="1351" name="Google Shape;1351;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52" name="Google Shape;1352;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3" name="Google Shape;1353;p37"/>
            <p:cNvGrpSpPr/>
            <p:nvPr/>
          </p:nvGrpSpPr>
          <p:grpSpPr>
            <a:xfrm>
              <a:off x="4153473" y="-43805"/>
              <a:ext cx="415341" cy="459146"/>
              <a:chOff x="0" y="-85725"/>
              <a:chExt cx="812800" cy="898525"/>
            </a:xfrm>
          </p:grpSpPr>
          <p:sp>
            <p:nvSpPr>
              <p:cNvPr id="1354" name="Google Shape;1354;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55" name="Google Shape;1355;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6" name="Google Shape;1356;p37"/>
            <p:cNvGrpSpPr/>
            <p:nvPr/>
          </p:nvGrpSpPr>
          <p:grpSpPr>
            <a:xfrm>
              <a:off x="4568820" y="371542"/>
              <a:ext cx="415341" cy="459146"/>
              <a:chOff x="0" y="-85725"/>
              <a:chExt cx="812800" cy="898525"/>
            </a:xfrm>
          </p:grpSpPr>
          <p:sp>
            <p:nvSpPr>
              <p:cNvPr id="1357" name="Google Shape;1357;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58" name="Google Shape;1358;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9" name="Google Shape;1359;p37"/>
            <p:cNvGrpSpPr/>
            <p:nvPr/>
          </p:nvGrpSpPr>
          <p:grpSpPr>
            <a:xfrm>
              <a:off x="4984167" y="-43805"/>
              <a:ext cx="415341" cy="459146"/>
              <a:chOff x="0" y="-85725"/>
              <a:chExt cx="812800" cy="898525"/>
            </a:xfrm>
          </p:grpSpPr>
          <p:sp>
            <p:nvSpPr>
              <p:cNvPr id="1360" name="Google Shape;1360;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61" name="Google Shape;1361;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62" name="Google Shape;1362;p37"/>
            <p:cNvGrpSpPr/>
            <p:nvPr/>
          </p:nvGrpSpPr>
          <p:grpSpPr>
            <a:xfrm>
              <a:off x="5399514" y="371542"/>
              <a:ext cx="415341" cy="459146"/>
              <a:chOff x="0" y="-85725"/>
              <a:chExt cx="812800" cy="898525"/>
            </a:xfrm>
          </p:grpSpPr>
          <p:sp>
            <p:nvSpPr>
              <p:cNvPr id="1363" name="Google Shape;1363;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64" name="Google Shape;1364;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65" name="Google Shape;1365;p37"/>
            <p:cNvGrpSpPr/>
            <p:nvPr/>
          </p:nvGrpSpPr>
          <p:grpSpPr>
            <a:xfrm>
              <a:off x="5814862" y="-43805"/>
              <a:ext cx="415341" cy="459146"/>
              <a:chOff x="0" y="-85725"/>
              <a:chExt cx="812800" cy="898525"/>
            </a:xfrm>
          </p:grpSpPr>
          <p:sp>
            <p:nvSpPr>
              <p:cNvPr id="1366" name="Google Shape;1366;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67" name="Google Shape;1367;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68" name="Google Shape;1368;p37"/>
            <p:cNvGrpSpPr/>
            <p:nvPr/>
          </p:nvGrpSpPr>
          <p:grpSpPr>
            <a:xfrm>
              <a:off x="6230209" y="371542"/>
              <a:ext cx="415341" cy="459146"/>
              <a:chOff x="0" y="-85725"/>
              <a:chExt cx="812800" cy="898525"/>
            </a:xfrm>
          </p:grpSpPr>
          <p:sp>
            <p:nvSpPr>
              <p:cNvPr id="1369" name="Google Shape;1369;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70" name="Google Shape;1370;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71" name="Google Shape;1371;p37"/>
            <p:cNvGrpSpPr/>
            <p:nvPr/>
          </p:nvGrpSpPr>
          <p:grpSpPr>
            <a:xfrm>
              <a:off x="6645556" y="-43805"/>
              <a:ext cx="415341" cy="459146"/>
              <a:chOff x="0" y="-85725"/>
              <a:chExt cx="812800" cy="898525"/>
            </a:xfrm>
          </p:grpSpPr>
          <p:sp>
            <p:nvSpPr>
              <p:cNvPr id="1372" name="Google Shape;1372;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73" name="Google Shape;1373;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74" name="Google Shape;1374;p37"/>
            <p:cNvGrpSpPr/>
            <p:nvPr/>
          </p:nvGrpSpPr>
          <p:grpSpPr>
            <a:xfrm>
              <a:off x="7060904" y="371542"/>
              <a:ext cx="415341" cy="459146"/>
              <a:chOff x="0" y="-85725"/>
              <a:chExt cx="812800" cy="898525"/>
            </a:xfrm>
          </p:grpSpPr>
          <p:sp>
            <p:nvSpPr>
              <p:cNvPr id="1375" name="Google Shape;1375;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76" name="Google Shape;1376;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77" name="Google Shape;1377;p37"/>
            <p:cNvGrpSpPr/>
            <p:nvPr/>
          </p:nvGrpSpPr>
          <p:grpSpPr>
            <a:xfrm>
              <a:off x="7476251" y="-43805"/>
              <a:ext cx="415341" cy="459146"/>
              <a:chOff x="0" y="-85725"/>
              <a:chExt cx="812800" cy="898525"/>
            </a:xfrm>
          </p:grpSpPr>
          <p:sp>
            <p:nvSpPr>
              <p:cNvPr id="1378" name="Google Shape;1378;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79" name="Google Shape;1379;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0" name="Google Shape;1380;p37"/>
            <p:cNvGrpSpPr/>
            <p:nvPr/>
          </p:nvGrpSpPr>
          <p:grpSpPr>
            <a:xfrm>
              <a:off x="7891598" y="371542"/>
              <a:ext cx="415341" cy="459146"/>
              <a:chOff x="0" y="-85725"/>
              <a:chExt cx="812800" cy="898525"/>
            </a:xfrm>
          </p:grpSpPr>
          <p:sp>
            <p:nvSpPr>
              <p:cNvPr id="1381" name="Google Shape;1381;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82" name="Google Shape;1382;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3" name="Google Shape;1383;p37"/>
            <p:cNvGrpSpPr/>
            <p:nvPr/>
          </p:nvGrpSpPr>
          <p:grpSpPr>
            <a:xfrm>
              <a:off x="8306945" y="-43805"/>
              <a:ext cx="415341" cy="459146"/>
              <a:chOff x="0" y="-85725"/>
              <a:chExt cx="812800" cy="898525"/>
            </a:xfrm>
          </p:grpSpPr>
          <p:sp>
            <p:nvSpPr>
              <p:cNvPr id="1384" name="Google Shape;1384;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85" name="Google Shape;1385;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6" name="Google Shape;1386;p37"/>
            <p:cNvGrpSpPr/>
            <p:nvPr/>
          </p:nvGrpSpPr>
          <p:grpSpPr>
            <a:xfrm>
              <a:off x="8722293" y="371542"/>
              <a:ext cx="415341" cy="459146"/>
              <a:chOff x="0" y="-85725"/>
              <a:chExt cx="812800" cy="898525"/>
            </a:xfrm>
          </p:grpSpPr>
          <p:sp>
            <p:nvSpPr>
              <p:cNvPr id="1387" name="Google Shape;1387;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88" name="Google Shape;1388;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9" name="Google Shape;1389;p37"/>
            <p:cNvGrpSpPr/>
            <p:nvPr/>
          </p:nvGrpSpPr>
          <p:grpSpPr>
            <a:xfrm>
              <a:off x="9137640" y="-43805"/>
              <a:ext cx="415341" cy="459146"/>
              <a:chOff x="0" y="-85725"/>
              <a:chExt cx="812800" cy="898525"/>
            </a:xfrm>
          </p:grpSpPr>
          <p:sp>
            <p:nvSpPr>
              <p:cNvPr id="1390" name="Google Shape;1390;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91" name="Google Shape;1391;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92" name="Google Shape;1392;p37"/>
            <p:cNvGrpSpPr/>
            <p:nvPr/>
          </p:nvGrpSpPr>
          <p:grpSpPr>
            <a:xfrm>
              <a:off x="9552987" y="371542"/>
              <a:ext cx="415341" cy="459146"/>
              <a:chOff x="0" y="-85725"/>
              <a:chExt cx="812800" cy="898525"/>
            </a:xfrm>
          </p:grpSpPr>
          <p:sp>
            <p:nvSpPr>
              <p:cNvPr id="1393" name="Google Shape;1393;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94" name="Google Shape;1394;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95" name="Google Shape;1395;p37"/>
            <p:cNvGrpSpPr/>
            <p:nvPr/>
          </p:nvGrpSpPr>
          <p:grpSpPr>
            <a:xfrm>
              <a:off x="9968334" y="-43805"/>
              <a:ext cx="415341" cy="459146"/>
              <a:chOff x="0" y="-85725"/>
              <a:chExt cx="812800" cy="898525"/>
            </a:xfrm>
          </p:grpSpPr>
          <p:sp>
            <p:nvSpPr>
              <p:cNvPr id="1396" name="Google Shape;1396;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97" name="Google Shape;1397;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98" name="Google Shape;1398;p37"/>
            <p:cNvGrpSpPr/>
            <p:nvPr/>
          </p:nvGrpSpPr>
          <p:grpSpPr>
            <a:xfrm>
              <a:off x="10383682" y="371542"/>
              <a:ext cx="415341" cy="459146"/>
              <a:chOff x="0" y="-85725"/>
              <a:chExt cx="812800" cy="898525"/>
            </a:xfrm>
          </p:grpSpPr>
          <p:sp>
            <p:nvSpPr>
              <p:cNvPr id="1399" name="Google Shape;1399;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00" name="Google Shape;1400;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01" name="Google Shape;1401;p37"/>
            <p:cNvGrpSpPr/>
            <p:nvPr/>
          </p:nvGrpSpPr>
          <p:grpSpPr>
            <a:xfrm>
              <a:off x="10799029" y="-43805"/>
              <a:ext cx="415341" cy="459146"/>
              <a:chOff x="0" y="-85725"/>
              <a:chExt cx="812800" cy="898525"/>
            </a:xfrm>
          </p:grpSpPr>
          <p:sp>
            <p:nvSpPr>
              <p:cNvPr id="1402" name="Google Shape;1402;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03" name="Google Shape;1403;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04" name="Google Shape;1404;p37"/>
            <p:cNvGrpSpPr/>
            <p:nvPr/>
          </p:nvGrpSpPr>
          <p:grpSpPr>
            <a:xfrm>
              <a:off x="13285062" y="-43805"/>
              <a:ext cx="415341" cy="459146"/>
              <a:chOff x="0" y="-85725"/>
              <a:chExt cx="812800" cy="898525"/>
            </a:xfrm>
          </p:grpSpPr>
          <p:sp>
            <p:nvSpPr>
              <p:cNvPr id="1405" name="Google Shape;1405;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06" name="Google Shape;1406;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07" name="Google Shape;1407;p37"/>
            <p:cNvGrpSpPr/>
            <p:nvPr/>
          </p:nvGrpSpPr>
          <p:grpSpPr>
            <a:xfrm>
              <a:off x="11214376" y="371542"/>
              <a:ext cx="415341" cy="459146"/>
              <a:chOff x="0" y="-85725"/>
              <a:chExt cx="812800" cy="898525"/>
            </a:xfrm>
          </p:grpSpPr>
          <p:sp>
            <p:nvSpPr>
              <p:cNvPr id="1408" name="Google Shape;1408;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09" name="Google Shape;1409;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10" name="Google Shape;1410;p37"/>
            <p:cNvGrpSpPr/>
            <p:nvPr/>
          </p:nvGrpSpPr>
          <p:grpSpPr>
            <a:xfrm>
              <a:off x="13700409" y="371542"/>
              <a:ext cx="415341" cy="459146"/>
              <a:chOff x="0" y="-85725"/>
              <a:chExt cx="812800" cy="898525"/>
            </a:xfrm>
          </p:grpSpPr>
          <p:sp>
            <p:nvSpPr>
              <p:cNvPr id="1411" name="Google Shape;1411;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12" name="Google Shape;1412;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13" name="Google Shape;1413;p37"/>
            <p:cNvGrpSpPr/>
            <p:nvPr/>
          </p:nvGrpSpPr>
          <p:grpSpPr>
            <a:xfrm>
              <a:off x="11629723" y="-43805"/>
              <a:ext cx="415341" cy="459146"/>
              <a:chOff x="0" y="-85725"/>
              <a:chExt cx="812800" cy="898525"/>
            </a:xfrm>
          </p:grpSpPr>
          <p:sp>
            <p:nvSpPr>
              <p:cNvPr id="1414" name="Google Shape;1414;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15" name="Google Shape;1415;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16" name="Google Shape;1416;p37"/>
            <p:cNvGrpSpPr/>
            <p:nvPr/>
          </p:nvGrpSpPr>
          <p:grpSpPr>
            <a:xfrm>
              <a:off x="14115756" y="-43805"/>
              <a:ext cx="415341" cy="459146"/>
              <a:chOff x="0" y="-85725"/>
              <a:chExt cx="812800" cy="898525"/>
            </a:xfrm>
          </p:grpSpPr>
          <p:sp>
            <p:nvSpPr>
              <p:cNvPr id="1417" name="Google Shape;1417;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18" name="Google Shape;1418;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19" name="Google Shape;1419;p37"/>
            <p:cNvGrpSpPr/>
            <p:nvPr/>
          </p:nvGrpSpPr>
          <p:grpSpPr>
            <a:xfrm>
              <a:off x="15771095" y="-43805"/>
              <a:ext cx="415341" cy="459146"/>
              <a:chOff x="0" y="-85725"/>
              <a:chExt cx="812800" cy="898525"/>
            </a:xfrm>
          </p:grpSpPr>
          <p:sp>
            <p:nvSpPr>
              <p:cNvPr id="1420" name="Google Shape;1420;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21" name="Google Shape;1421;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22" name="Google Shape;1422;p37"/>
            <p:cNvGrpSpPr/>
            <p:nvPr/>
          </p:nvGrpSpPr>
          <p:grpSpPr>
            <a:xfrm>
              <a:off x="12045071" y="371542"/>
              <a:ext cx="415341" cy="459146"/>
              <a:chOff x="0" y="-85725"/>
              <a:chExt cx="812800" cy="898525"/>
            </a:xfrm>
          </p:grpSpPr>
          <p:sp>
            <p:nvSpPr>
              <p:cNvPr id="1423" name="Google Shape;1423;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24" name="Google Shape;1424;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25" name="Google Shape;1425;p37"/>
            <p:cNvGrpSpPr/>
            <p:nvPr/>
          </p:nvGrpSpPr>
          <p:grpSpPr>
            <a:xfrm>
              <a:off x="14531104" y="371542"/>
              <a:ext cx="415341" cy="459146"/>
              <a:chOff x="0" y="-85725"/>
              <a:chExt cx="812800" cy="898525"/>
            </a:xfrm>
          </p:grpSpPr>
          <p:sp>
            <p:nvSpPr>
              <p:cNvPr id="1426" name="Google Shape;1426;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27" name="Google Shape;1427;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28" name="Google Shape;1428;p37"/>
            <p:cNvGrpSpPr/>
            <p:nvPr/>
          </p:nvGrpSpPr>
          <p:grpSpPr>
            <a:xfrm>
              <a:off x="16186442" y="371542"/>
              <a:ext cx="415341" cy="459146"/>
              <a:chOff x="0" y="-85725"/>
              <a:chExt cx="812800" cy="898525"/>
            </a:xfrm>
          </p:grpSpPr>
          <p:sp>
            <p:nvSpPr>
              <p:cNvPr id="1429" name="Google Shape;1429;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30" name="Google Shape;1430;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31" name="Google Shape;1431;p37"/>
            <p:cNvGrpSpPr/>
            <p:nvPr/>
          </p:nvGrpSpPr>
          <p:grpSpPr>
            <a:xfrm>
              <a:off x="12460418" y="-43805"/>
              <a:ext cx="415341" cy="459146"/>
              <a:chOff x="0" y="-85725"/>
              <a:chExt cx="812800" cy="898525"/>
            </a:xfrm>
          </p:grpSpPr>
          <p:sp>
            <p:nvSpPr>
              <p:cNvPr id="1432" name="Google Shape;1432;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33" name="Google Shape;1433;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34" name="Google Shape;1434;p37"/>
            <p:cNvGrpSpPr/>
            <p:nvPr/>
          </p:nvGrpSpPr>
          <p:grpSpPr>
            <a:xfrm>
              <a:off x="14946451" y="-43805"/>
              <a:ext cx="415341" cy="459146"/>
              <a:chOff x="0" y="-85725"/>
              <a:chExt cx="812800" cy="898525"/>
            </a:xfrm>
          </p:grpSpPr>
          <p:sp>
            <p:nvSpPr>
              <p:cNvPr id="1435" name="Google Shape;1435;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36" name="Google Shape;1436;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37" name="Google Shape;1437;p37"/>
            <p:cNvGrpSpPr/>
            <p:nvPr/>
          </p:nvGrpSpPr>
          <p:grpSpPr>
            <a:xfrm>
              <a:off x="16601789" y="-43805"/>
              <a:ext cx="415341" cy="459146"/>
              <a:chOff x="0" y="-85725"/>
              <a:chExt cx="812800" cy="898525"/>
            </a:xfrm>
          </p:grpSpPr>
          <p:sp>
            <p:nvSpPr>
              <p:cNvPr id="1438" name="Google Shape;1438;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39" name="Google Shape;1439;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40" name="Google Shape;1440;p37"/>
            <p:cNvGrpSpPr/>
            <p:nvPr/>
          </p:nvGrpSpPr>
          <p:grpSpPr>
            <a:xfrm>
              <a:off x="12875765" y="371542"/>
              <a:ext cx="415341" cy="459146"/>
              <a:chOff x="0" y="-85725"/>
              <a:chExt cx="812800" cy="898525"/>
            </a:xfrm>
          </p:grpSpPr>
          <p:sp>
            <p:nvSpPr>
              <p:cNvPr id="1441" name="Google Shape;1441;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42" name="Google Shape;1442;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43" name="Google Shape;1443;p37"/>
            <p:cNvGrpSpPr/>
            <p:nvPr/>
          </p:nvGrpSpPr>
          <p:grpSpPr>
            <a:xfrm>
              <a:off x="15361798" y="371542"/>
              <a:ext cx="415341" cy="459146"/>
              <a:chOff x="0" y="-85725"/>
              <a:chExt cx="812800" cy="898525"/>
            </a:xfrm>
          </p:grpSpPr>
          <p:sp>
            <p:nvSpPr>
              <p:cNvPr id="1444" name="Google Shape;1444;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45" name="Google Shape;1445;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46" name="Google Shape;1446;p37"/>
            <p:cNvGrpSpPr/>
            <p:nvPr/>
          </p:nvGrpSpPr>
          <p:grpSpPr>
            <a:xfrm>
              <a:off x="16652277" y="-43805"/>
              <a:ext cx="415341" cy="459146"/>
              <a:chOff x="0" y="-85725"/>
              <a:chExt cx="812800" cy="898525"/>
            </a:xfrm>
          </p:grpSpPr>
          <p:sp>
            <p:nvSpPr>
              <p:cNvPr id="1447" name="Google Shape;1447;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48" name="Google Shape;1448;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49" name="Google Shape;1449;p37"/>
            <p:cNvGrpSpPr/>
            <p:nvPr/>
          </p:nvGrpSpPr>
          <p:grpSpPr>
            <a:xfrm>
              <a:off x="17067624" y="371542"/>
              <a:ext cx="415341" cy="459146"/>
              <a:chOff x="0" y="-85725"/>
              <a:chExt cx="812800" cy="898525"/>
            </a:xfrm>
          </p:grpSpPr>
          <p:sp>
            <p:nvSpPr>
              <p:cNvPr id="1450" name="Google Shape;1450;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51" name="Google Shape;1451;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52" name="Google Shape;1452;p37"/>
            <p:cNvGrpSpPr/>
            <p:nvPr/>
          </p:nvGrpSpPr>
          <p:grpSpPr>
            <a:xfrm>
              <a:off x="17482971" y="-43805"/>
              <a:ext cx="415341" cy="459146"/>
              <a:chOff x="0" y="-85725"/>
              <a:chExt cx="812800" cy="898525"/>
            </a:xfrm>
          </p:grpSpPr>
          <p:sp>
            <p:nvSpPr>
              <p:cNvPr id="1453" name="Google Shape;1453;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54" name="Google Shape;1454;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55" name="Google Shape;1455;p37"/>
            <p:cNvGrpSpPr/>
            <p:nvPr/>
          </p:nvGrpSpPr>
          <p:grpSpPr>
            <a:xfrm>
              <a:off x="17898319" y="371542"/>
              <a:ext cx="415341" cy="459146"/>
              <a:chOff x="0" y="-85725"/>
              <a:chExt cx="812800" cy="898525"/>
            </a:xfrm>
          </p:grpSpPr>
          <p:sp>
            <p:nvSpPr>
              <p:cNvPr id="1456" name="Google Shape;1456;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57" name="Google Shape;1457;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58" name="Google Shape;1458;p37"/>
            <p:cNvGrpSpPr/>
            <p:nvPr/>
          </p:nvGrpSpPr>
          <p:grpSpPr>
            <a:xfrm>
              <a:off x="18313666" y="-43805"/>
              <a:ext cx="415341" cy="459146"/>
              <a:chOff x="0" y="-85725"/>
              <a:chExt cx="812800" cy="898525"/>
            </a:xfrm>
          </p:grpSpPr>
          <p:sp>
            <p:nvSpPr>
              <p:cNvPr id="1459" name="Google Shape;1459;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60" name="Google Shape;1460;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61" name="Google Shape;1461;p37"/>
            <p:cNvGrpSpPr/>
            <p:nvPr/>
          </p:nvGrpSpPr>
          <p:grpSpPr>
            <a:xfrm>
              <a:off x="18729013" y="371542"/>
              <a:ext cx="415341" cy="459146"/>
              <a:chOff x="0" y="-85725"/>
              <a:chExt cx="812800" cy="898525"/>
            </a:xfrm>
          </p:grpSpPr>
          <p:sp>
            <p:nvSpPr>
              <p:cNvPr id="1462" name="Google Shape;1462;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63" name="Google Shape;1463;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64" name="Google Shape;1464;p37"/>
            <p:cNvGrpSpPr/>
            <p:nvPr/>
          </p:nvGrpSpPr>
          <p:grpSpPr>
            <a:xfrm>
              <a:off x="19144361" y="-43805"/>
              <a:ext cx="415341" cy="459146"/>
              <a:chOff x="0" y="-85725"/>
              <a:chExt cx="812800" cy="898525"/>
            </a:xfrm>
          </p:grpSpPr>
          <p:sp>
            <p:nvSpPr>
              <p:cNvPr id="1465" name="Google Shape;1465;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66" name="Google Shape;1466;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67" name="Google Shape;1467;p37"/>
            <p:cNvGrpSpPr/>
            <p:nvPr/>
          </p:nvGrpSpPr>
          <p:grpSpPr>
            <a:xfrm>
              <a:off x="19559708" y="371542"/>
              <a:ext cx="415341" cy="459146"/>
              <a:chOff x="0" y="-85725"/>
              <a:chExt cx="812800" cy="898525"/>
            </a:xfrm>
          </p:grpSpPr>
          <p:sp>
            <p:nvSpPr>
              <p:cNvPr id="1468" name="Google Shape;1468;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69" name="Google Shape;1469;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0" name="Google Shape;1470;p37"/>
            <p:cNvGrpSpPr/>
            <p:nvPr/>
          </p:nvGrpSpPr>
          <p:grpSpPr>
            <a:xfrm>
              <a:off x="19975055" y="-43805"/>
              <a:ext cx="415341" cy="459146"/>
              <a:chOff x="0" y="-85725"/>
              <a:chExt cx="812800" cy="898525"/>
            </a:xfrm>
          </p:grpSpPr>
          <p:sp>
            <p:nvSpPr>
              <p:cNvPr id="1471" name="Google Shape;1471;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72" name="Google Shape;1472;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3" name="Google Shape;1473;p37"/>
            <p:cNvGrpSpPr/>
            <p:nvPr/>
          </p:nvGrpSpPr>
          <p:grpSpPr>
            <a:xfrm>
              <a:off x="20390402" y="371542"/>
              <a:ext cx="415341" cy="459146"/>
              <a:chOff x="0" y="-85725"/>
              <a:chExt cx="812800" cy="898525"/>
            </a:xfrm>
          </p:grpSpPr>
          <p:sp>
            <p:nvSpPr>
              <p:cNvPr id="1474" name="Google Shape;1474;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75" name="Google Shape;1475;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6" name="Google Shape;1476;p37"/>
            <p:cNvGrpSpPr/>
            <p:nvPr/>
          </p:nvGrpSpPr>
          <p:grpSpPr>
            <a:xfrm>
              <a:off x="20805750" y="-43805"/>
              <a:ext cx="415341" cy="459146"/>
              <a:chOff x="0" y="-85725"/>
              <a:chExt cx="812800" cy="898525"/>
            </a:xfrm>
          </p:grpSpPr>
          <p:sp>
            <p:nvSpPr>
              <p:cNvPr id="1477" name="Google Shape;1477;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78" name="Google Shape;1478;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9" name="Google Shape;1479;p37"/>
            <p:cNvGrpSpPr/>
            <p:nvPr/>
          </p:nvGrpSpPr>
          <p:grpSpPr>
            <a:xfrm>
              <a:off x="21221097" y="371542"/>
              <a:ext cx="415341" cy="459146"/>
              <a:chOff x="0" y="-85725"/>
              <a:chExt cx="812800" cy="898525"/>
            </a:xfrm>
          </p:grpSpPr>
          <p:sp>
            <p:nvSpPr>
              <p:cNvPr id="1480" name="Google Shape;1480;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81" name="Google Shape;1481;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82" name="Google Shape;1482;p37"/>
            <p:cNvGrpSpPr/>
            <p:nvPr/>
          </p:nvGrpSpPr>
          <p:grpSpPr>
            <a:xfrm>
              <a:off x="21636444" y="-43805"/>
              <a:ext cx="415341" cy="459146"/>
              <a:chOff x="0" y="-85725"/>
              <a:chExt cx="812800" cy="898525"/>
            </a:xfrm>
          </p:grpSpPr>
          <p:sp>
            <p:nvSpPr>
              <p:cNvPr id="1483" name="Google Shape;1483;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84" name="Google Shape;1484;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85" name="Google Shape;1485;p37"/>
            <p:cNvGrpSpPr/>
            <p:nvPr/>
          </p:nvGrpSpPr>
          <p:grpSpPr>
            <a:xfrm>
              <a:off x="22051791" y="371542"/>
              <a:ext cx="415341" cy="459146"/>
              <a:chOff x="0" y="-85725"/>
              <a:chExt cx="812800" cy="898525"/>
            </a:xfrm>
          </p:grpSpPr>
          <p:sp>
            <p:nvSpPr>
              <p:cNvPr id="1486" name="Google Shape;1486;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87" name="Google Shape;1487;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88" name="Google Shape;1488;p37"/>
            <p:cNvGrpSpPr/>
            <p:nvPr/>
          </p:nvGrpSpPr>
          <p:grpSpPr>
            <a:xfrm>
              <a:off x="22467139" y="-43805"/>
              <a:ext cx="415341" cy="459146"/>
              <a:chOff x="0" y="-85725"/>
              <a:chExt cx="812800" cy="898525"/>
            </a:xfrm>
          </p:grpSpPr>
          <p:sp>
            <p:nvSpPr>
              <p:cNvPr id="1489" name="Google Shape;1489;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90" name="Google Shape;1490;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91" name="Google Shape;1491;p37"/>
            <p:cNvGrpSpPr/>
            <p:nvPr/>
          </p:nvGrpSpPr>
          <p:grpSpPr>
            <a:xfrm>
              <a:off x="22882486" y="371542"/>
              <a:ext cx="415341" cy="459146"/>
              <a:chOff x="0" y="-85725"/>
              <a:chExt cx="812800" cy="898525"/>
            </a:xfrm>
          </p:grpSpPr>
          <p:sp>
            <p:nvSpPr>
              <p:cNvPr id="1492" name="Google Shape;1492;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93" name="Google Shape;1493;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94" name="Google Shape;1494;p37"/>
            <p:cNvGrpSpPr/>
            <p:nvPr/>
          </p:nvGrpSpPr>
          <p:grpSpPr>
            <a:xfrm>
              <a:off x="23297833" y="-43805"/>
              <a:ext cx="415341" cy="459146"/>
              <a:chOff x="0" y="-85725"/>
              <a:chExt cx="812800" cy="898525"/>
            </a:xfrm>
          </p:grpSpPr>
          <p:sp>
            <p:nvSpPr>
              <p:cNvPr id="1495" name="Google Shape;1495;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96" name="Google Shape;1496;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97" name="Google Shape;1497;p37"/>
            <p:cNvGrpSpPr/>
            <p:nvPr/>
          </p:nvGrpSpPr>
          <p:grpSpPr>
            <a:xfrm>
              <a:off x="23713180" y="371542"/>
              <a:ext cx="415341" cy="459146"/>
              <a:chOff x="0" y="-85725"/>
              <a:chExt cx="812800" cy="898525"/>
            </a:xfrm>
          </p:grpSpPr>
          <p:sp>
            <p:nvSpPr>
              <p:cNvPr id="1498" name="Google Shape;1498;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99" name="Google Shape;1499;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0" name="Google Shape;1500;p37"/>
            <p:cNvGrpSpPr/>
            <p:nvPr/>
          </p:nvGrpSpPr>
          <p:grpSpPr>
            <a:xfrm>
              <a:off x="24128528" y="-43805"/>
              <a:ext cx="415341" cy="459146"/>
              <a:chOff x="0" y="-85725"/>
              <a:chExt cx="812800" cy="898525"/>
            </a:xfrm>
          </p:grpSpPr>
          <p:sp>
            <p:nvSpPr>
              <p:cNvPr id="1501" name="Google Shape;1501;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02" name="Google Shape;1502;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3" name="Google Shape;1503;p37"/>
            <p:cNvGrpSpPr/>
            <p:nvPr/>
          </p:nvGrpSpPr>
          <p:grpSpPr>
            <a:xfrm>
              <a:off x="24543875" y="371542"/>
              <a:ext cx="415341" cy="459146"/>
              <a:chOff x="0" y="-85725"/>
              <a:chExt cx="812800" cy="898525"/>
            </a:xfrm>
          </p:grpSpPr>
          <p:sp>
            <p:nvSpPr>
              <p:cNvPr id="1504" name="Google Shape;1504;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05" name="Google Shape;1505;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6" name="Google Shape;1506;p37"/>
            <p:cNvGrpSpPr/>
            <p:nvPr/>
          </p:nvGrpSpPr>
          <p:grpSpPr>
            <a:xfrm>
              <a:off x="24959222" y="-43805"/>
              <a:ext cx="415341" cy="459146"/>
              <a:chOff x="0" y="-85725"/>
              <a:chExt cx="812800" cy="898525"/>
            </a:xfrm>
          </p:grpSpPr>
          <p:sp>
            <p:nvSpPr>
              <p:cNvPr id="1507" name="Google Shape;1507;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08" name="Google Shape;1508;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9" name="Google Shape;1509;p37"/>
            <p:cNvGrpSpPr/>
            <p:nvPr/>
          </p:nvGrpSpPr>
          <p:grpSpPr>
            <a:xfrm>
              <a:off x="25374570" y="371542"/>
              <a:ext cx="415341" cy="459146"/>
              <a:chOff x="0" y="-85725"/>
              <a:chExt cx="812800" cy="898525"/>
            </a:xfrm>
          </p:grpSpPr>
          <p:sp>
            <p:nvSpPr>
              <p:cNvPr id="1510" name="Google Shape;1510;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11" name="Google Shape;1511;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12" name="Google Shape;1512;p37"/>
            <p:cNvGrpSpPr/>
            <p:nvPr/>
          </p:nvGrpSpPr>
          <p:grpSpPr>
            <a:xfrm>
              <a:off x="25789917" y="-43805"/>
              <a:ext cx="415341" cy="459146"/>
              <a:chOff x="0" y="-85725"/>
              <a:chExt cx="812800" cy="898525"/>
            </a:xfrm>
          </p:grpSpPr>
          <p:sp>
            <p:nvSpPr>
              <p:cNvPr id="1513" name="Google Shape;1513;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14" name="Google Shape;1514;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15" name="Google Shape;1515;p37"/>
            <p:cNvGrpSpPr/>
            <p:nvPr/>
          </p:nvGrpSpPr>
          <p:grpSpPr>
            <a:xfrm>
              <a:off x="26205264" y="371542"/>
              <a:ext cx="415341" cy="459146"/>
              <a:chOff x="0" y="-85725"/>
              <a:chExt cx="812800" cy="898525"/>
            </a:xfrm>
          </p:grpSpPr>
          <p:sp>
            <p:nvSpPr>
              <p:cNvPr id="1516" name="Google Shape;1516;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17" name="Google Shape;1517;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18" name="Google Shape;1518;p37"/>
            <p:cNvGrpSpPr/>
            <p:nvPr/>
          </p:nvGrpSpPr>
          <p:grpSpPr>
            <a:xfrm>
              <a:off x="26620611" y="-43805"/>
              <a:ext cx="415341" cy="459146"/>
              <a:chOff x="0" y="-85725"/>
              <a:chExt cx="812800" cy="898525"/>
            </a:xfrm>
          </p:grpSpPr>
          <p:sp>
            <p:nvSpPr>
              <p:cNvPr id="1519" name="Google Shape;1519;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20" name="Google Shape;1520;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21" name="Google Shape;1521;p37"/>
            <p:cNvGrpSpPr/>
            <p:nvPr/>
          </p:nvGrpSpPr>
          <p:grpSpPr>
            <a:xfrm>
              <a:off x="27035959" y="371542"/>
              <a:ext cx="415341" cy="459146"/>
              <a:chOff x="0" y="-85725"/>
              <a:chExt cx="812800" cy="898525"/>
            </a:xfrm>
          </p:grpSpPr>
          <p:sp>
            <p:nvSpPr>
              <p:cNvPr id="1522" name="Google Shape;1522;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23" name="Google Shape;1523;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24" name="Google Shape;1524;p37"/>
            <p:cNvGrpSpPr/>
            <p:nvPr/>
          </p:nvGrpSpPr>
          <p:grpSpPr>
            <a:xfrm>
              <a:off x="27451306" y="-43805"/>
              <a:ext cx="415341" cy="459146"/>
              <a:chOff x="0" y="-85725"/>
              <a:chExt cx="812800" cy="898525"/>
            </a:xfrm>
          </p:grpSpPr>
          <p:sp>
            <p:nvSpPr>
              <p:cNvPr id="1525" name="Google Shape;1525;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26" name="Google Shape;1526;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27" name="Google Shape;1527;p37"/>
            <p:cNvGrpSpPr/>
            <p:nvPr/>
          </p:nvGrpSpPr>
          <p:grpSpPr>
            <a:xfrm>
              <a:off x="29937339" y="-43805"/>
              <a:ext cx="415341" cy="459146"/>
              <a:chOff x="0" y="-85725"/>
              <a:chExt cx="812800" cy="898525"/>
            </a:xfrm>
          </p:grpSpPr>
          <p:sp>
            <p:nvSpPr>
              <p:cNvPr id="1528" name="Google Shape;1528;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29" name="Google Shape;1529;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0" name="Google Shape;1530;p37"/>
            <p:cNvGrpSpPr/>
            <p:nvPr/>
          </p:nvGrpSpPr>
          <p:grpSpPr>
            <a:xfrm>
              <a:off x="27866653" y="371542"/>
              <a:ext cx="415341" cy="459146"/>
              <a:chOff x="0" y="-85725"/>
              <a:chExt cx="812800" cy="898525"/>
            </a:xfrm>
          </p:grpSpPr>
          <p:sp>
            <p:nvSpPr>
              <p:cNvPr id="1531" name="Google Shape;1531;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32" name="Google Shape;1532;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3" name="Google Shape;1533;p37"/>
            <p:cNvGrpSpPr/>
            <p:nvPr/>
          </p:nvGrpSpPr>
          <p:grpSpPr>
            <a:xfrm>
              <a:off x="30352686" y="371542"/>
              <a:ext cx="415341" cy="459146"/>
              <a:chOff x="0" y="-85725"/>
              <a:chExt cx="812800" cy="898525"/>
            </a:xfrm>
          </p:grpSpPr>
          <p:sp>
            <p:nvSpPr>
              <p:cNvPr id="1534" name="Google Shape;1534;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35" name="Google Shape;1535;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6" name="Google Shape;1536;p37"/>
            <p:cNvGrpSpPr/>
            <p:nvPr/>
          </p:nvGrpSpPr>
          <p:grpSpPr>
            <a:xfrm>
              <a:off x="28282000" y="-43805"/>
              <a:ext cx="415341" cy="459146"/>
              <a:chOff x="0" y="-85725"/>
              <a:chExt cx="812800" cy="898525"/>
            </a:xfrm>
          </p:grpSpPr>
          <p:sp>
            <p:nvSpPr>
              <p:cNvPr id="1537" name="Google Shape;1537;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38" name="Google Shape;1538;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9" name="Google Shape;1539;p37"/>
            <p:cNvGrpSpPr/>
            <p:nvPr/>
          </p:nvGrpSpPr>
          <p:grpSpPr>
            <a:xfrm>
              <a:off x="30768033" y="-43805"/>
              <a:ext cx="415341" cy="459146"/>
              <a:chOff x="0" y="-85725"/>
              <a:chExt cx="812800" cy="898525"/>
            </a:xfrm>
          </p:grpSpPr>
          <p:sp>
            <p:nvSpPr>
              <p:cNvPr id="1540" name="Google Shape;1540;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41" name="Google Shape;1541;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42" name="Google Shape;1542;p37"/>
            <p:cNvGrpSpPr/>
            <p:nvPr/>
          </p:nvGrpSpPr>
          <p:grpSpPr>
            <a:xfrm>
              <a:off x="32423372" y="-43805"/>
              <a:ext cx="415341" cy="459146"/>
              <a:chOff x="0" y="-85725"/>
              <a:chExt cx="812800" cy="898525"/>
            </a:xfrm>
          </p:grpSpPr>
          <p:sp>
            <p:nvSpPr>
              <p:cNvPr id="1543" name="Google Shape;1543;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44" name="Google Shape;1544;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45" name="Google Shape;1545;p37"/>
            <p:cNvGrpSpPr/>
            <p:nvPr/>
          </p:nvGrpSpPr>
          <p:grpSpPr>
            <a:xfrm>
              <a:off x="28697348" y="371542"/>
              <a:ext cx="415341" cy="459146"/>
              <a:chOff x="0" y="-85725"/>
              <a:chExt cx="812800" cy="898525"/>
            </a:xfrm>
          </p:grpSpPr>
          <p:sp>
            <p:nvSpPr>
              <p:cNvPr id="1546" name="Google Shape;1546;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47" name="Google Shape;1547;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48" name="Google Shape;1548;p37"/>
            <p:cNvGrpSpPr/>
            <p:nvPr/>
          </p:nvGrpSpPr>
          <p:grpSpPr>
            <a:xfrm>
              <a:off x="31183381" y="371542"/>
              <a:ext cx="415341" cy="459146"/>
              <a:chOff x="0" y="-85725"/>
              <a:chExt cx="812800" cy="898525"/>
            </a:xfrm>
          </p:grpSpPr>
          <p:sp>
            <p:nvSpPr>
              <p:cNvPr id="1549" name="Google Shape;1549;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50" name="Google Shape;1550;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51" name="Google Shape;1551;p37"/>
            <p:cNvGrpSpPr/>
            <p:nvPr/>
          </p:nvGrpSpPr>
          <p:grpSpPr>
            <a:xfrm>
              <a:off x="32838719" y="371542"/>
              <a:ext cx="415341" cy="459146"/>
              <a:chOff x="0" y="-85725"/>
              <a:chExt cx="812800" cy="898525"/>
            </a:xfrm>
          </p:grpSpPr>
          <p:sp>
            <p:nvSpPr>
              <p:cNvPr id="1552" name="Google Shape;1552;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53" name="Google Shape;1553;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54" name="Google Shape;1554;p37"/>
            <p:cNvGrpSpPr/>
            <p:nvPr/>
          </p:nvGrpSpPr>
          <p:grpSpPr>
            <a:xfrm>
              <a:off x="29112695" y="-43805"/>
              <a:ext cx="415341" cy="459146"/>
              <a:chOff x="0" y="-85725"/>
              <a:chExt cx="812800" cy="898525"/>
            </a:xfrm>
          </p:grpSpPr>
          <p:sp>
            <p:nvSpPr>
              <p:cNvPr id="1555" name="Google Shape;1555;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56" name="Google Shape;1556;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57" name="Google Shape;1557;p37"/>
            <p:cNvGrpSpPr/>
            <p:nvPr/>
          </p:nvGrpSpPr>
          <p:grpSpPr>
            <a:xfrm>
              <a:off x="31598728" y="-43805"/>
              <a:ext cx="415341" cy="459146"/>
              <a:chOff x="0" y="-85725"/>
              <a:chExt cx="812800" cy="898525"/>
            </a:xfrm>
          </p:grpSpPr>
          <p:sp>
            <p:nvSpPr>
              <p:cNvPr id="1558" name="Google Shape;1558;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59" name="Google Shape;1559;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0" name="Google Shape;1560;p37"/>
            <p:cNvGrpSpPr/>
            <p:nvPr/>
          </p:nvGrpSpPr>
          <p:grpSpPr>
            <a:xfrm>
              <a:off x="33254066" y="-43805"/>
              <a:ext cx="415341" cy="459146"/>
              <a:chOff x="0" y="-85725"/>
              <a:chExt cx="812800" cy="898525"/>
            </a:xfrm>
          </p:grpSpPr>
          <p:sp>
            <p:nvSpPr>
              <p:cNvPr id="1561" name="Google Shape;1561;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62" name="Google Shape;1562;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3" name="Google Shape;1563;p37"/>
            <p:cNvGrpSpPr/>
            <p:nvPr/>
          </p:nvGrpSpPr>
          <p:grpSpPr>
            <a:xfrm>
              <a:off x="29528042" y="371542"/>
              <a:ext cx="415341" cy="459146"/>
              <a:chOff x="0" y="-85725"/>
              <a:chExt cx="812800" cy="898525"/>
            </a:xfrm>
          </p:grpSpPr>
          <p:sp>
            <p:nvSpPr>
              <p:cNvPr id="1564" name="Google Shape;1564;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65" name="Google Shape;1565;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6" name="Google Shape;1566;p37"/>
            <p:cNvGrpSpPr/>
            <p:nvPr/>
          </p:nvGrpSpPr>
          <p:grpSpPr>
            <a:xfrm>
              <a:off x="32014075" y="371542"/>
              <a:ext cx="415341" cy="459146"/>
              <a:chOff x="0" y="-85725"/>
              <a:chExt cx="812800" cy="898525"/>
            </a:xfrm>
          </p:grpSpPr>
          <p:sp>
            <p:nvSpPr>
              <p:cNvPr id="1567" name="Google Shape;1567;p3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68" name="Google Shape;1568;p37"/>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1569" name="Google Shape;1569;p37"/>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
        <p:nvSpPr>
          <p:cNvPr id="1570" name="Google Shape;1570;p37"/>
          <p:cNvSpPr txBox="1"/>
          <p:nvPr/>
        </p:nvSpPr>
        <p:spPr>
          <a:xfrm>
            <a:off x="455325" y="143735"/>
            <a:ext cx="6690600" cy="7326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2800">
                <a:solidFill>
                  <a:srgbClr val="097D4C"/>
                </a:solidFill>
              </a:rPr>
              <a:t>Backtesting -</a:t>
            </a:r>
            <a:r>
              <a:rPr b="1" lang="en" sz="2800">
                <a:solidFill>
                  <a:srgbClr val="097D4C"/>
                </a:solidFill>
              </a:rPr>
              <a:t> ARIMA + Mul Add ETS</a:t>
            </a:r>
            <a:endParaRPr b="1" sz="2800">
              <a:solidFill>
                <a:srgbClr val="097D4C"/>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BA0000"/>
                </a:solidFill>
                <a:latin typeface="Open Sans"/>
                <a:ea typeface="Open Sans"/>
                <a:cs typeface="Open Sans"/>
                <a:sym typeface="Open Sans"/>
              </a:rPr>
              <a:t>8.80% absolute error</a:t>
            </a:r>
            <a:r>
              <a:rPr lang="en">
                <a:solidFill>
                  <a:schemeClr val="dk1"/>
                </a:solidFill>
                <a:latin typeface="Open Sans"/>
                <a:ea typeface="Open Sans"/>
                <a:cs typeface="Open Sans"/>
                <a:sym typeface="Open Sans"/>
              </a:rPr>
              <a:t> </a:t>
            </a:r>
            <a:r>
              <a:rPr lang="en">
                <a:solidFill>
                  <a:srgbClr val="282204"/>
                </a:solidFill>
                <a:latin typeface="Open Sans"/>
                <a:ea typeface="Open Sans"/>
                <a:cs typeface="Open Sans"/>
                <a:sym typeface="Open Sans"/>
              </a:rPr>
              <a:t>cross-validated by 3 periods from week </a:t>
            </a:r>
            <a:r>
              <a:rPr lang="en">
                <a:solidFill>
                  <a:srgbClr val="282204"/>
                </a:solidFill>
                <a:latin typeface="Open Sans"/>
                <a:ea typeface="Open Sans"/>
                <a:cs typeface="Open Sans"/>
                <a:sym typeface="Open Sans"/>
              </a:rPr>
              <a:t>85</a:t>
            </a:r>
            <a:endParaRPr sz="3200">
              <a:solidFill>
                <a:srgbClr val="282204"/>
              </a:solidFill>
            </a:endParaRPr>
          </a:p>
        </p:txBody>
      </p:sp>
      <p:sp>
        <p:nvSpPr>
          <p:cNvPr id="1571" name="Google Shape;1571;p37"/>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3">
              <a:alphaModFix/>
            </a:blip>
            <a:stretch>
              <a:fillRect b="0" l="0" r="0" t="0"/>
            </a:stretch>
          </a:blipFill>
          <a:ln>
            <a:noFill/>
          </a:ln>
        </p:spPr>
      </p:sp>
      <p:sp>
        <p:nvSpPr>
          <p:cNvPr id="1572" name="Google Shape;1572;p37"/>
          <p:cNvSpPr txBox="1"/>
          <p:nvPr/>
        </p:nvSpPr>
        <p:spPr>
          <a:xfrm>
            <a:off x="7622500" y="1201025"/>
            <a:ext cx="1441200" cy="3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Food waste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Order </a:t>
            </a:r>
            <a:r>
              <a:rPr lang="en" sz="1600">
                <a:solidFill>
                  <a:schemeClr val="dk1"/>
                </a:solidFill>
                <a:latin typeface="Calibri"/>
                <a:ea typeface="Calibri"/>
                <a:cs typeface="Calibri"/>
                <a:sym typeface="Calibri"/>
              </a:rPr>
              <a:t>shortage</a:t>
            </a:r>
            <a:r>
              <a:rPr lang="en" sz="1600">
                <a:solidFill>
                  <a:schemeClr val="dk1"/>
                </a:solidFill>
                <a:latin typeface="Calibri"/>
                <a:ea typeface="Calibri"/>
                <a:cs typeface="Calibri"/>
                <a:sym typeface="Calibri"/>
              </a:rPr>
              <a:t> cost:</a:t>
            </a:r>
            <a:r>
              <a:rPr b="1" lang="en" sz="1600">
                <a:solidFill>
                  <a:schemeClr val="dk1"/>
                </a:solidFill>
                <a:latin typeface="Calibri"/>
                <a:ea typeface="Calibri"/>
                <a:cs typeface="Calibri"/>
                <a:sym typeface="Calibri"/>
              </a:rPr>
              <a:t> $5</a:t>
            </a:r>
            <a:r>
              <a:rPr lang="en" sz="1600">
                <a:solidFill>
                  <a:schemeClr val="dk1"/>
                </a:solidFill>
                <a:latin typeface="Calibri"/>
                <a:ea typeface="Calibri"/>
                <a:cs typeface="Calibri"/>
                <a:sym typeface="Calibri"/>
              </a:rPr>
              <a:t> each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Saved </a:t>
            </a:r>
            <a:r>
              <a:rPr b="1" lang="en" sz="1600">
                <a:solidFill>
                  <a:schemeClr val="dk1"/>
                </a:solidFill>
                <a:latin typeface="Calibri"/>
                <a:ea typeface="Calibri"/>
                <a:cs typeface="Calibri"/>
                <a:sym typeface="Calibri"/>
              </a:rPr>
              <a:t>$100,756.59</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Each 20 days</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Each Product</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573" name="Google Shape;1573;p37"/>
          <p:cNvPicPr preferRelativeResize="0"/>
          <p:nvPr/>
        </p:nvPicPr>
        <p:blipFill>
          <a:blip r:embed="rId4">
            <a:alphaModFix/>
          </a:blip>
          <a:stretch>
            <a:fillRect/>
          </a:stretch>
        </p:blipFill>
        <p:spPr>
          <a:xfrm>
            <a:off x="-21249" y="940588"/>
            <a:ext cx="7643750" cy="3810676"/>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1577" name="Shape 1577"/>
        <p:cNvGrpSpPr/>
        <p:nvPr/>
      </p:nvGrpSpPr>
      <p:grpSpPr>
        <a:xfrm>
          <a:off x="0" y="0"/>
          <a:ext cx="0" cy="0"/>
          <a:chOff x="0" y="0"/>
          <a:chExt cx="0" cy="0"/>
        </a:xfrm>
      </p:grpSpPr>
      <p:grpSp>
        <p:nvGrpSpPr>
          <p:cNvPr id="1578" name="Google Shape;1578;p38"/>
          <p:cNvGrpSpPr/>
          <p:nvPr/>
        </p:nvGrpSpPr>
        <p:grpSpPr>
          <a:xfrm>
            <a:off x="-1741015" y="4815562"/>
            <a:ext cx="12626028" cy="327935"/>
            <a:chOff x="0" y="-43805"/>
            <a:chExt cx="33669407" cy="874493"/>
          </a:xfrm>
        </p:grpSpPr>
        <p:grpSp>
          <p:nvGrpSpPr>
            <p:cNvPr id="1579" name="Google Shape;1579;p38"/>
            <p:cNvGrpSpPr/>
            <p:nvPr/>
          </p:nvGrpSpPr>
          <p:grpSpPr>
            <a:xfrm>
              <a:off x="0" y="-43805"/>
              <a:ext cx="415341" cy="459146"/>
              <a:chOff x="0" y="-85725"/>
              <a:chExt cx="812800" cy="898525"/>
            </a:xfrm>
          </p:grpSpPr>
          <p:sp>
            <p:nvSpPr>
              <p:cNvPr id="1580" name="Google Shape;158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81" name="Google Shape;1581;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82" name="Google Shape;1582;p38"/>
            <p:cNvGrpSpPr/>
            <p:nvPr/>
          </p:nvGrpSpPr>
          <p:grpSpPr>
            <a:xfrm>
              <a:off x="415347" y="371542"/>
              <a:ext cx="415341" cy="459146"/>
              <a:chOff x="0" y="-85725"/>
              <a:chExt cx="812800" cy="898525"/>
            </a:xfrm>
          </p:grpSpPr>
          <p:sp>
            <p:nvSpPr>
              <p:cNvPr id="1583" name="Google Shape;158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84" name="Google Shape;1584;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85" name="Google Shape;1585;p38"/>
            <p:cNvGrpSpPr/>
            <p:nvPr/>
          </p:nvGrpSpPr>
          <p:grpSpPr>
            <a:xfrm>
              <a:off x="830695" y="-43805"/>
              <a:ext cx="415341" cy="459146"/>
              <a:chOff x="0" y="-85725"/>
              <a:chExt cx="812800" cy="898525"/>
            </a:xfrm>
          </p:grpSpPr>
          <p:sp>
            <p:nvSpPr>
              <p:cNvPr id="1586" name="Google Shape;158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87" name="Google Shape;1587;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88" name="Google Shape;1588;p38"/>
            <p:cNvGrpSpPr/>
            <p:nvPr/>
          </p:nvGrpSpPr>
          <p:grpSpPr>
            <a:xfrm>
              <a:off x="1246042" y="371542"/>
              <a:ext cx="415341" cy="459146"/>
              <a:chOff x="0" y="-85725"/>
              <a:chExt cx="812800" cy="898525"/>
            </a:xfrm>
          </p:grpSpPr>
          <p:sp>
            <p:nvSpPr>
              <p:cNvPr id="1589" name="Google Shape;158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90" name="Google Shape;1590;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1" name="Google Shape;1591;p38"/>
            <p:cNvGrpSpPr/>
            <p:nvPr/>
          </p:nvGrpSpPr>
          <p:grpSpPr>
            <a:xfrm>
              <a:off x="1661389" y="-43805"/>
              <a:ext cx="415341" cy="459146"/>
              <a:chOff x="0" y="-85725"/>
              <a:chExt cx="812800" cy="898525"/>
            </a:xfrm>
          </p:grpSpPr>
          <p:sp>
            <p:nvSpPr>
              <p:cNvPr id="1592" name="Google Shape;159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93" name="Google Shape;1593;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4" name="Google Shape;1594;p38"/>
            <p:cNvGrpSpPr/>
            <p:nvPr/>
          </p:nvGrpSpPr>
          <p:grpSpPr>
            <a:xfrm>
              <a:off x="2076736" y="371542"/>
              <a:ext cx="415341" cy="459146"/>
              <a:chOff x="0" y="-85725"/>
              <a:chExt cx="812800" cy="898525"/>
            </a:xfrm>
          </p:grpSpPr>
          <p:sp>
            <p:nvSpPr>
              <p:cNvPr id="1595" name="Google Shape;159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96" name="Google Shape;1596;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7" name="Google Shape;1597;p38"/>
            <p:cNvGrpSpPr/>
            <p:nvPr/>
          </p:nvGrpSpPr>
          <p:grpSpPr>
            <a:xfrm>
              <a:off x="2492084" y="-43805"/>
              <a:ext cx="415341" cy="459146"/>
              <a:chOff x="0" y="-85725"/>
              <a:chExt cx="812800" cy="898525"/>
            </a:xfrm>
          </p:grpSpPr>
          <p:sp>
            <p:nvSpPr>
              <p:cNvPr id="1598" name="Google Shape;159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99" name="Google Shape;1599;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00" name="Google Shape;1600;p38"/>
            <p:cNvGrpSpPr/>
            <p:nvPr/>
          </p:nvGrpSpPr>
          <p:grpSpPr>
            <a:xfrm>
              <a:off x="2907431" y="371542"/>
              <a:ext cx="415341" cy="459146"/>
              <a:chOff x="0" y="-85725"/>
              <a:chExt cx="812800" cy="898525"/>
            </a:xfrm>
          </p:grpSpPr>
          <p:sp>
            <p:nvSpPr>
              <p:cNvPr id="1601" name="Google Shape;160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02" name="Google Shape;1602;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03" name="Google Shape;1603;p38"/>
            <p:cNvGrpSpPr/>
            <p:nvPr/>
          </p:nvGrpSpPr>
          <p:grpSpPr>
            <a:xfrm>
              <a:off x="3322778" y="-43805"/>
              <a:ext cx="415341" cy="459146"/>
              <a:chOff x="0" y="-85725"/>
              <a:chExt cx="812800" cy="898525"/>
            </a:xfrm>
          </p:grpSpPr>
          <p:sp>
            <p:nvSpPr>
              <p:cNvPr id="1604" name="Google Shape;160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05" name="Google Shape;1605;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06" name="Google Shape;1606;p38"/>
            <p:cNvGrpSpPr/>
            <p:nvPr/>
          </p:nvGrpSpPr>
          <p:grpSpPr>
            <a:xfrm>
              <a:off x="3738125" y="371542"/>
              <a:ext cx="415341" cy="459146"/>
              <a:chOff x="0" y="-85725"/>
              <a:chExt cx="812800" cy="898525"/>
            </a:xfrm>
          </p:grpSpPr>
          <p:sp>
            <p:nvSpPr>
              <p:cNvPr id="1607" name="Google Shape;160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08" name="Google Shape;1608;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09" name="Google Shape;1609;p38"/>
            <p:cNvGrpSpPr/>
            <p:nvPr/>
          </p:nvGrpSpPr>
          <p:grpSpPr>
            <a:xfrm>
              <a:off x="4153473" y="-43805"/>
              <a:ext cx="415341" cy="459146"/>
              <a:chOff x="0" y="-85725"/>
              <a:chExt cx="812800" cy="898525"/>
            </a:xfrm>
          </p:grpSpPr>
          <p:sp>
            <p:nvSpPr>
              <p:cNvPr id="1610" name="Google Shape;161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11" name="Google Shape;1611;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12" name="Google Shape;1612;p38"/>
            <p:cNvGrpSpPr/>
            <p:nvPr/>
          </p:nvGrpSpPr>
          <p:grpSpPr>
            <a:xfrm>
              <a:off x="4568820" y="371542"/>
              <a:ext cx="415341" cy="459146"/>
              <a:chOff x="0" y="-85725"/>
              <a:chExt cx="812800" cy="898525"/>
            </a:xfrm>
          </p:grpSpPr>
          <p:sp>
            <p:nvSpPr>
              <p:cNvPr id="1613" name="Google Shape;161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14" name="Google Shape;1614;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15" name="Google Shape;1615;p38"/>
            <p:cNvGrpSpPr/>
            <p:nvPr/>
          </p:nvGrpSpPr>
          <p:grpSpPr>
            <a:xfrm>
              <a:off x="4984167" y="-43805"/>
              <a:ext cx="415341" cy="459146"/>
              <a:chOff x="0" y="-85725"/>
              <a:chExt cx="812800" cy="898525"/>
            </a:xfrm>
          </p:grpSpPr>
          <p:sp>
            <p:nvSpPr>
              <p:cNvPr id="1616" name="Google Shape;161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17" name="Google Shape;1617;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18" name="Google Shape;1618;p38"/>
            <p:cNvGrpSpPr/>
            <p:nvPr/>
          </p:nvGrpSpPr>
          <p:grpSpPr>
            <a:xfrm>
              <a:off x="5399514" y="371542"/>
              <a:ext cx="415341" cy="459146"/>
              <a:chOff x="0" y="-85725"/>
              <a:chExt cx="812800" cy="898525"/>
            </a:xfrm>
          </p:grpSpPr>
          <p:sp>
            <p:nvSpPr>
              <p:cNvPr id="1619" name="Google Shape;161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20" name="Google Shape;1620;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1" name="Google Shape;1621;p38"/>
            <p:cNvGrpSpPr/>
            <p:nvPr/>
          </p:nvGrpSpPr>
          <p:grpSpPr>
            <a:xfrm>
              <a:off x="5814862" y="-43805"/>
              <a:ext cx="415341" cy="459146"/>
              <a:chOff x="0" y="-85725"/>
              <a:chExt cx="812800" cy="898525"/>
            </a:xfrm>
          </p:grpSpPr>
          <p:sp>
            <p:nvSpPr>
              <p:cNvPr id="1622" name="Google Shape;162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23" name="Google Shape;1623;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4" name="Google Shape;1624;p38"/>
            <p:cNvGrpSpPr/>
            <p:nvPr/>
          </p:nvGrpSpPr>
          <p:grpSpPr>
            <a:xfrm>
              <a:off x="6230209" y="371542"/>
              <a:ext cx="415341" cy="459146"/>
              <a:chOff x="0" y="-85725"/>
              <a:chExt cx="812800" cy="898525"/>
            </a:xfrm>
          </p:grpSpPr>
          <p:sp>
            <p:nvSpPr>
              <p:cNvPr id="1625" name="Google Shape;162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26" name="Google Shape;1626;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7" name="Google Shape;1627;p38"/>
            <p:cNvGrpSpPr/>
            <p:nvPr/>
          </p:nvGrpSpPr>
          <p:grpSpPr>
            <a:xfrm>
              <a:off x="6645556" y="-43805"/>
              <a:ext cx="415341" cy="459146"/>
              <a:chOff x="0" y="-85725"/>
              <a:chExt cx="812800" cy="898525"/>
            </a:xfrm>
          </p:grpSpPr>
          <p:sp>
            <p:nvSpPr>
              <p:cNvPr id="1628" name="Google Shape;162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29" name="Google Shape;1629;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30" name="Google Shape;1630;p38"/>
            <p:cNvGrpSpPr/>
            <p:nvPr/>
          </p:nvGrpSpPr>
          <p:grpSpPr>
            <a:xfrm>
              <a:off x="7060904" y="371542"/>
              <a:ext cx="415341" cy="459146"/>
              <a:chOff x="0" y="-85725"/>
              <a:chExt cx="812800" cy="898525"/>
            </a:xfrm>
          </p:grpSpPr>
          <p:sp>
            <p:nvSpPr>
              <p:cNvPr id="1631" name="Google Shape;163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32" name="Google Shape;1632;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33" name="Google Shape;1633;p38"/>
            <p:cNvGrpSpPr/>
            <p:nvPr/>
          </p:nvGrpSpPr>
          <p:grpSpPr>
            <a:xfrm>
              <a:off x="7476251" y="-43805"/>
              <a:ext cx="415341" cy="459146"/>
              <a:chOff x="0" y="-85725"/>
              <a:chExt cx="812800" cy="898525"/>
            </a:xfrm>
          </p:grpSpPr>
          <p:sp>
            <p:nvSpPr>
              <p:cNvPr id="1634" name="Google Shape;163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35" name="Google Shape;1635;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36" name="Google Shape;1636;p38"/>
            <p:cNvGrpSpPr/>
            <p:nvPr/>
          </p:nvGrpSpPr>
          <p:grpSpPr>
            <a:xfrm>
              <a:off x="7891598" y="371542"/>
              <a:ext cx="415341" cy="459146"/>
              <a:chOff x="0" y="-85725"/>
              <a:chExt cx="812800" cy="898525"/>
            </a:xfrm>
          </p:grpSpPr>
          <p:sp>
            <p:nvSpPr>
              <p:cNvPr id="1637" name="Google Shape;163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38" name="Google Shape;1638;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39" name="Google Shape;1639;p38"/>
            <p:cNvGrpSpPr/>
            <p:nvPr/>
          </p:nvGrpSpPr>
          <p:grpSpPr>
            <a:xfrm>
              <a:off x="8306945" y="-43805"/>
              <a:ext cx="415341" cy="459146"/>
              <a:chOff x="0" y="-85725"/>
              <a:chExt cx="812800" cy="898525"/>
            </a:xfrm>
          </p:grpSpPr>
          <p:sp>
            <p:nvSpPr>
              <p:cNvPr id="1640" name="Google Shape;164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41" name="Google Shape;1641;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42" name="Google Shape;1642;p38"/>
            <p:cNvGrpSpPr/>
            <p:nvPr/>
          </p:nvGrpSpPr>
          <p:grpSpPr>
            <a:xfrm>
              <a:off x="8722293" y="371542"/>
              <a:ext cx="415341" cy="459146"/>
              <a:chOff x="0" y="-85725"/>
              <a:chExt cx="812800" cy="898525"/>
            </a:xfrm>
          </p:grpSpPr>
          <p:sp>
            <p:nvSpPr>
              <p:cNvPr id="1643" name="Google Shape;164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44" name="Google Shape;1644;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45" name="Google Shape;1645;p38"/>
            <p:cNvGrpSpPr/>
            <p:nvPr/>
          </p:nvGrpSpPr>
          <p:grpSpPr>
            <a:xfrm>
              <a:off x="9137640" y="-43805"/>
              <a:ext cx="415341" cy="459146"/>
              <a:chOff x="0" y="-85725"/>
              <a:chExt cx="812800" cy="898525"/>
            </a:xfrm>
          </p:grpSpPr>
          <p:sp>
            <p:nvSpPr>
              <p:cNvPr id="1646" name="Google Shape;164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47" name="Google Shape;1647;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48" name="Google Shape;1648;p38"/>
            <p:cNvGrpSpPr/>
            <p:nvPr/>
          </p:nvGrpSpPr>
          <p:grpSpPr>
            <a:xfrm>
              <a:off x="9552987" y="371542"/>
              <a:ext cx="415341" cy="459146"/>
              <a:chOff x="0" y="-85725"/>
              <a:chExt cx="812800" cy="898525"/>
            </a:xfrm>
          </p:grpSpPr>
          <p:sp>
            <p:nvSpPr>
              <p:cNvPr id="1649" name="Google Shape;164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50" name="Google Shape;1650;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1" name="Google Shape;1651;p38"/>
            <p:cNvGrpSpPr/>
            <p:nvPr/>
          </p:nvGrpSpPr>
          <p:grpSpPr>
            <a:xfrm>
              <a:off x="9968334" y="-43805"/>
              <a:ext cx="415341" cy="459146"/>
              <a:chOff x="0" y="-85725"/>
              <a:chExt cx="812800" cy="898525"/>
            </a:xfrm>
          </p:grpSpPr>
          <p:sp>
            <p:nvSpPr>
              <p:cNvPr id="1652" name="Google Shape;165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53" name="Google Shape;1653;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4" name="Google Shape;1654;p38"/>
            <p:cNvGrpSpPr/>
            <p:nvPr/>
          </p:nvGrpSpPr>
          <p:grpSpPr>
            <a:xfrm>
              <a:off x="10383682" y="371542"/>
              <a:ext cx="415341" cy="459146"/>
              <a:chOff x="0" y="-85725"/>
              <a:chExt cx="812800" cy="898525"/>
            </a:xfrm>
          </p:grpSpPr>
          <p:sp>
            <p:nvSpPr>
              <p:cNvPr id="1655" name="Google Shape;165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56" name="Google Shape;1656;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7" name="Google Shape;1657;p38"/>
            <p:cNvGrpSpPr/>
            <p:nvPr/>
          </p:nvGrpSpPr>
          <p:grpSpPr>
            <a:xfrm>
              <a:off x="10799029" y="-43805"/>
              <a:ext cx="415341" cy="459146"/>
              <a:chOff x="0" y="-85725"/>
              <a:chExt cx="812800" cy="898525"/>
            </a:xfrm>
          </p:grpSpPr>
          <p:sp>
            <p:nvSpPr>
              <p:cNvPr id="1658" name="Google Shape;165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59" name="Google Shape;1659;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60" name="Google Shape;1660;p38"/>
            <p:cNvGrpSpPr/>
            <p:nvPr/>
          </p:nvGrpSpPr>
          <p:grpSpPr>
            <a:xfrm>
              <a:off x="13285062" y="-43805"/>
              <a:ext cx="415341" cy="459146"/>
              <a:chOff x="0" y="-85725"/>
              <a:chExt cx="812800" cy="898525"/>
            </a:xfrm>
          </p:grpSpPr>
          <p:sp>
            <p:nvSpPr>
              <p:cNvPr id="1661" name="Google Shape;166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62" name="Google Shape;1662;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63" name="Google Shape;1663;p38"/>
            <p:cNvGrpSpPr/>
            <p:nvPr/>
          </p:nvGrpSpPr>
          <p:grpSpPr>
            <a:xfrm>
              <a:off x="11214376" y="371542"/>
              <a:ext cx="415341" cy="459146"/>
              <a:chOff x="0" y="-85725"/>
              <a:chExt cx="812800" cy="898525"/>
            </a:xfrm>
          </p:grpSpPr>
          <p:sp>
            <p:nvSpPr>
              <p:cNvPr id="1664" name="Google Shape;166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65" name="Google Shape;1665;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66" name="Google Shape;1666;p38"/>
            <p:cNvGrpSpPr/>
            <p:nvPr/>
          </p:nvGrpSpPr>
          <p:grpSpPr>
            <a:xfrm>
              <a:off x="13700409" y="371542"/>
              <a:ext cx="415341" cy="459146"/>
              <a:chOff x="0" y="-85725"/>
              <a:chExt cx="812800" cy="898525"/>
            </a:xfrm>
          </p:grpSpPr>
          <p:sp>
            <p:nvSpPr>
              <p:cNvPr id="1667" name="Google Shape;166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68" name="Google Shape;1668;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69" name="Google Shape;1669;p38"/>
            <p:cNvGrpSpPr/>
            <p:nvPr/>
          </p:nvGrpSpPr>
          <p:grpSpPr>
            <a:xfrm>
              <a:off x="11629723" y="-43805"/>
              <a:ext cx="415341" cy="459146"/>
              <a:chOff x="0" y="-85725"/>
              <a:chExt cx="812800" cy="898525"/>
            </a:xfrm>
          </p:grpSpPr>
          <p:sp>
            <p:nvSpPr>
              <p:cNvPr id="1670" name="Google Shape;167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71" name="Google Shape;1671;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2" name="Google Shape;1672;p38"/>
            <p:cNvGrpSpPr/>
            <p:nvPr/>
          </p:nvGrpSpPr>
          <p:grpSpPr>
            <a:xfrm>
              <a:off x="14115756" y="-43805"/>
              <a:ext cx="415341" cy="459146"/>
              <a:chOff x="0" y="-85725"/>
              <a:chExt cx="812800" cy="898525"/>
            </a:xfrm>
          </p:grpSpPr>
          <p:sp>
            <p:nvSpPr>
              <p:cNvPr id="1673" name="Google Shape;167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74" name="Google Shape;1674;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5" name="Google Shape;1675;p38"/>
            <p:cNvGrpSpPr/>
            <p:nvPr/>
          </p:nvGrpSpPr>
          <p:grpSpPr>
            <a:xfrm>
              <a:off x="15771095" y="-43805"/>
              <a:ext cx="415341" cy="459146"/>
              <a:chOff x="0" y="-85725"/>
              <a:chExt cx="812800" cy="898525"/>
            </a:xfrm>
          </p:grpSpPr>
          <p:sp>
            <p:nvSpPr>
              <p:cNvPr id="1676" name="Google Shape;167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77" name="Google Shape;1677;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8" name="Google Shape;1678;p38"/>
            <p:cNvGrpSpPr/>
            <p:nvPr/>
          </p:nvGrpSpPr>
          <p:grpSpPr>
            <a:xfrm>
              <a:off x="12045071" y="371542"/>
              <a:ext cx="415341" cy="459146"/>
              <a:chOff x="0" y="-85725"/>
              <a:chExt cx="812800" cy="898525"/>
            </a:xfrm>
          </p:grpSpPr>
          <p:sp>
            <p:nvSpPr>
              <p:cNvPr id="1679" name="Google Shape;167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80" name="Google Shape;1680;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81" name="Google Shape;1681;p38"/>
            <p:cNvGrpSpPr/>
            <p:nvPr/>
          </p:nvGrpSpPr>
          <p:grpSpPr>
            <a:xfrm>
              <a:off x="14531104" y="371542"/>
              <a:ext cx="415341" cy="459146"/>
              <a:chOff x="0" y="-85725"/>
              <a:chExt cx="812800" cy="898525"/>
            </a:xfrm>
          </p:grpSpPr>
          <p:sp>
            <p:nvSpPr>
              <p:cNvPr id="1682" name="Google Shape;168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83" name="Google Shape;1683;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84" name="Google Shape;1684;p38"/>
            <p:cNvGrpSpPr/>
            <p:nvPr/>
          </p:nvGrpSpPr>
          <p:grpSpPr>
            <a:xfrm>
              <a:off x="16186442" y="371542"/>
              <a:ext cx="415341" cy="459146"/>
              <a:chOff x="0" y="-85725"/>
              <a:chExt cx="812800" cy="898525"/>
            </a:xfrm>
          </p:grpSpPr>
          <p:sp>
            <p:nvSpPr>
              <p:cNvPr id="1685" name="Google Shape;168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86" name="Google Shape;1686;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87" name="Google Shape;1687;p38"/>
            <p:cNvGrpSpPr/>
            <p:nvPr/>
          </p:nvGrpSpPr>
          <p:grpSpPr>
            <a:xfrm>
              <a:off x="12460418" y="-43805"/>
              <a:ext cx="415341" cy="459146"/>
              <a:chOff x="0" y="-85725"/>
              <a:chExt cx="812800" cy="898525"/>
            </a:xfrm>
          </p:grpSpPr>
          <p:sp>
            <p:nvSpPr>
              <p:cNvPr id="1688" name="Google Shape;168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89" name="Google Shape;1689;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90" name="Google Shape;1690;p38"/>
            <p:cNvGrpSpPr/>
            <p:nvPr/>
          </p:nvGrpSpPr>
          <p:grpSpPr>
            <a:xfrm>
              <a:off x="14946451" y="-43805"/>
              <a:ext cx="415341" cy="459146"/>
              <a:chOff x="0" y="-85725"/>
              <a:chExt cx="812800" cy="898525"/>
            </a:xfrm>
          </p:grpSpPr>
          <p:sp>
            <p:nvSpPr>
              <p:cNvPr id="1691" name="Google Shape;169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92" name="Google Shape;1692;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93" name="Google Shape;1693;p38"/>
            <p:cNvGrpSpPr/>
            <p:nvPr/>
          </p:nvGrpSpPr>
          <p:grpSpPr>
            <a:xfrm>
              <a:off x="16601789" y="-43805"/>
              <a:ext cx="415341" cy="459146"/>
              <a:chOff x="0" y="-85725"/>
              <a:chExt cx="812800" cy="898525"/>
            </a:xfrm>
          </p:grpSpPr>
          <p:sp>
            <p:nvSpPr>
              <p:cNvPr id="1694" name="Google Shape;169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95" name="Google Shape;1695;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96" name="Google Shape;1696;p38"/>
            <p:cNvGrpSpPr/>
            <p:nvPr/>
          </p:nvGrpSpPr>
          <p:grpSpPr>
            <a:xfrm>
              <a:off x="12875765" y="371542"/>
              <a:ext cx="415341" cy="459146"/>
              <a:chOff x="0" y="-85725"/>
              <a:chExt cx="812800" cy="898525"/>
            </a:xfrm>
          </p:grpSpPr>
          <p:sp>
            <p:nvSpPr>
              <p:cNvPr id="1697" name="Google Shape;169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98" name="Google Shape;1698;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99" name="Google Shape;1699;p38"/>
            <p:cNvGrpSpPr/>
            <p:nvPr/>
          </p:nvGrpSpPr>
          <p:grpSpPr>
            <a:xfrm>
              <a:off x="15361798" y="371542"/>
              <a:ext cx="415341" cy="459146"/>
              <a:chOff x="0" y="-85725"/>
              <a:chExt cx="812800" cy="898525"/>
            </a:xfrm>
          </p:grpSpPr>
          <p:sp>
            <p:nvSpPr>
              <p:cNvPr id="1700" name="Google Shape;170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01" name="Google Shape;1701;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2" name="Google Shape;1702;p38"/>
            <p:cNvGrpSpPr/>
            <p:nvPr/>
          </p:nvGrpSpPr>
          <p:grpSpPr>
            <a:xfrm>
              <a:off x="16652277" y="-43805"/>
              <a:ext cx="415341" cy="459146"/>
              <a:chOff x="0" y="-85725"/>
              <a:chExt cx="812800" cy="898525"/>
            </a:xfrm>
          </p:grpSpPr>
          <p:sp>
            <p:nvSpPr>
              <p:cNvPr id="1703" name="Google Shape;170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04" name="Google Shape;1704;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5" name="Google Shape;1705;p38"/>
            <p:cNvGrpSpPr/>
            <p:nvPr/>
          </p:nvGrpSpPr>
          <p:grpSpPr>
            <a:xfrm>
              <a:off x="17067624" y="371542"/>
              <a:ext cx="415341" cy="459146"/>
              <a:chOff x="0" y="-85725"/>
              <a:chExt cx="812800" cy="898525"/>
            </a:xfrm>
          </p:grpSpPr>
          <p:sp>
            <p:nvSpPr>
              <p:cNvPr id="1706" name="Google Shape;170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07" name="Google Shape;1707;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8" name="Google Shape;1708;p38"/>
            <p:cNvGrpSpPr/>
            <p:nvPr/>
          </p:nvGrpSpPr>
          <p:grpSpPr>
            <a:xfrm>
              <a:off x="17482971" y="-43805"/>
              <a:ext cx="415341" cy="459146"/>
              <a:chOff x="0" y="-85725"/>
              <a:chExt cx="812800" cy="898525"/>
            </a:xfrm>
          </p:grpSpPr>
          <p:sp>
            <p:nvSpPr>
              <p:cNvPr id="1709" name="Google Shape;170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10" name="Google Shape;1710;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1" name="Google Shape;1711;p38"/>
            <p:cNvGrpSpPr/>
            <p:nvPr/>
          </p:nvGrpSpPr>
          <p:grpSpPr>
            <a:xfrm>
              <a:off x="17898319" y="371542"/>
              <a:ext cx="415341" cy="459146"/>
              <a:chOff x="0" y="-85725"/>
              <a:chExt cx="812800" cy="898525"/>
            </a:xfrm>
          </p:grpSpPr>
          <p:sp>
            <p:nvSpPr>
              <p:cNvPr id="1712" name="Google Shape;171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13" name="Google Shape;1713;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4" name="Google Shape;1714;p38"/>
            <p:cNvGrpSpPr/>
            <p:nvPr/>
          </p:nvGrpSpPr>
          <p:grpSpPr>
            <a:xfrm>
              <a:off x="18313666" y="-43805"/>
              <a:ext cx="415341" cy="459146"/>
              <a:chOff x="0" y="-85725"/>
              <a:chExt cx="812800" cy="898525"/>
            </a:xfrm>
          </p:grpSpPr>
          <p:sp>
            <p:nvSpPr>
              <p:cNvPr id="1715" name="Google Shape;171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16" name="Google Shape;1716;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7" name="Google Shape;1717;p38"/>
            <p:cNvGrpSpPr/>
            <p:nvPr/>
          </p:nvGrpSpPr>
          <p:grpSpPr>
            <a:xfrm>
              <a:off x="18729013" y="371542"/>
              <a:ext cx="415341" cy="459146"/>
              <a:chOff x="0" y="-85725"/>
              <a:chExt cx="812800" cy="898525"/>
            </a:xfrm>
          </p:grpSpPr>
          <p:sp>
            <p:nvSpPr>
              <p:cNvPr id="1718" name="Google Shape;171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19" name="Google Shape;1719;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20" name="Google Shape;1720;p38"/>
            <p:cNvGrpSpPr/>
            <p:nvPr/>
          </p:nvGrpSpPr>
          <p:grpSpPr>
            <a:xfrm>
              <a:off x="19144361" y="-43805"/>
              <a:ext cx="415341" cy="459146"/>
              <a:chOff x="0" y="-85725"/>
              <a:chExt cx="812800" cy="898525"/>
            </a:xfrm>
          </p:grpSpPr>
          <p:sp>
            <p:nvSpPr>
              <p:cNvPr id="1721" name="Google Shape;172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22" name="Google Shape;1722;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23" name="Google Shape;1723;p38"/>
            <p:cNvGrpSpPr/>
            <p:nvPr/>
          </p:nvGrpSpPr>
          <p:grpSpPr>
            <a:xfrm>
              <a:off x="19559708" y="371542"/>
              <a:ext cx="415341" cy="459146"/>
              <a:chOff x="0" y="-85725"/>
              <a:chExt cx="812800" cy="898525"/>
            </a:xfrm>
          </p:grpSpPr>
          <p:sp>
            <p:nvSpPr>
              <p:cNvPr id="1724" name="Google Shape;172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25" name="Google Shape;1725;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26" name="Google Shape;1726;p38"/>
            <p:cNvGrpSpPr/>
            <p:nvPr/>
          </p:nvGrpSpPr>
          <p:grpSpPr>
            <a:xfrm>
              <a:off x="19975055" y="-43805"/>
              <a:ext cx="415341" cy="459146"/>
              <a:chOff x="0" y="-85725"/>
              <a:chExt cx="812800" cy="898525"/>
            </a:xfrm>
          </p:grpSpPr>
          <p:sp>
            <p:nvSpPr>
              <p:cNvPr id="1727" name="Google Shape;172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28" name="Google Shape;1728;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29" name="Google Shape;1729;p38"/>
            <p:cNvGrpSpPr/>
            <p:nvPr/>
          </p:nvGrpSpPr>
          <p:grpSpPr>
            <a:xfrm>
              <a:off x="20390402" y="371542"/>
              <a:ext cx="415341" cy="459146"/>
              <a:chOff x="0" y="-85725"/>
              <a:chExt cx="812800" cy="898525"/>
            </a:xfrm>
          </p:grpSpPr>
          <p:sp>
            <p:nvSpPr>
              <p:cNvPr id="1730" name="Google Shape;173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31" name="Google Shape;1731;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2" name="Google Shape;1732;p38"/>
            <p:cNvGrpSpPr/>
            <p:nvPr/>
          </p:nvGrpSpPr>
          <p:grpSpPr>
            <a:xfrm>
              <a:off x="20805750" y="-43805"/>
              <a:ext cx="415341" cy="459146"/>
              <a:chOff x="0" y="-85725"/>
              <a:chExt cx="812800" cy="898525"/>
            </a:xfrm>
          </p:grpSpPr>
          <p:sp>
            <p:nvSpPr>
              <p:cNvPr id="1733" name="Google Shape;173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34" name="Google Shape;1734;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5" name="Google Shape;1735;p38"/>
            <p:cNvGrpSpPr/>
            <p:nvPr/>
          </p:nvGrpSpPr>
          <p:grpSpPr>
            <a:xfrm>
              <a:off x="21221097" y="371542"/>
              <a:ext cx="415341" cy="459146"/>
              <a:chOff x="0" y="-85725"/>
              <a:chExt cx="812800" cy="898525"/>
            </a:xfrm>
          </p:grpSpPr>
          <p:sp>
            <p:nvSpPr>
              <p:cNvPr id="1736" name="Google Shape;173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37" name="Google Shape;1737;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8" name="Google Shape;1738;p38"/>
            <p:cNvGrpSpPr/>
            <p:nvPr/>
          </p:nvGrpSpPr>
          <p:grpSpPr>
            <a:xfrm>
              <a:off x="21636444" y="-43805"/>
              <a:ext cx="415341" cy="459146"/>
              <a:chOff x="0" y="-85725"/>
              <a:chExt cx="812800" cy="898525"/>
            </a:xfrm>
          </p:grpSpPr>
          <p:sp>
            <p:nvSpPr>
              <p:cNvPr id="1739" name="Google Shape;173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40" name="Google Shape;1740;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1" name="Google Shape;1741;p38"/>
            <p:cNvGrpSpPr/>
            <p:nvPr/>
          </p:nvGrpSpPr>
          <p:grpSpPr>
            <a:xfrm>
              <a:off x="22051791" y="371542"/>
              <a:ext cx="415341" cy="459146"/>
              <a:chOff x="0" y="-85725"/>
              <a:chExt cx="812800" cy="898525"/>
            </a:xfrm>
          </p:grpSpPr>
          <p:sp>
            <p:nvSpPr>
              <p:cNvPr id="1742" name="Google Shape;174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43" name="Google Shape;1743;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4" name="Google Shape;1744;p38"/>
            <p:cNvGrpSpPr/>
            <p:nvPr/>
          </p:nvGrpSpPr>
          <p:grpSpPr>
            <a:xfrm>
              <a:off x="22467139" y="-43805"/>
              <a:ext cx="415341" cy="459146"/>
              <a:chOff x="0" y="-85725"/>
              <a:chExt cx="812800" cy="898525"/>
            </a:xfrm>
          </p:grpSpPr>
          <p:sp>
            <p:nvSpPr>
              <p:cNvPr id="1745" name="Google Shape;174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46" name="Google Shape;1746;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7" name="Google Shape;1747;p38"/>
            <p:cNvGrpSpPr/>
            <p:nvPr/>
          </p:nvGrpSpPr>
          <p:grpSpPr>
            <a:xfrm>
              <a:off x="22882486" y="371542"/>
              <a:ext cx="415341" cy="459146"/>
              <a:chOff x="0" y="-85725"/>
              <a:chExt cx="812800" cy="898525"/>
            </a:xfrm>
          </p:grpSpPr>
          <p:sp>
            <p:nvSpPr>
              <p:cNvPr id="1748" name="Google Shape;174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49" name="Google Shape;1749;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50" name="Google Shape;1750;p38"/>
            <p:cNvGrpSpPr/>
            <p:nvPr/>
          </p:nvGrpSpPr>
          <p:grpSpPr>
            <a:xfrm>
              <a:off x="23297833" y="-43805"/>
              <a:ext cx="415341" cy="459146"/>
              <a:chOff x="0" y="-85725"/>
              <a:chExt cx="812800" cy="898525"/>
            </a:xfrm>
          </p:grpSpPr>
          <p:sp>
            <p:nvSpPr>
              <p:cNvPr id="1751" name="Google Shape;175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52" name="Google Shape;1752;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53" name="Google Shape;1753;p38"/>
            <p:cNvGrpSpPr/>
            <p:nvPr/>
          </p:nvGrpSpPr>
          <p:grpSpPr>
            <a:xfrm>
              <a:off x="23713180" y="371542"/>
              <a:ext cx="415341" cy="459146"/>
              <a:chOff x="0" y="-85725"/>
              <a:chExt cx="812800" cy="898525"/>
            </a:xfrm>
          </p:grpSpPr>
          <p:sp>
            <p:nvSpPr>
              <p:cNvPr id="1754" name="Google Shape;175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55" name="Google Shape;1755;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56" name="Google Shape;1756;p38"/>
            <p:cNvGrpSpPr/>
            <p:nvPr/>
          </p:nvGrpSpPr>
          <p:grpSpPr>
            <a:xfrm>
              <a:off x="24128528" y="-43805"/>
              <a:ext cx="415341" cy="459146"/>
              <a:chOff x="0" y="-85725"/>
              <a:chExt cx="812800" cy="898525"/>
            </a:xfrm>
          </p:grpSpPr>
          <p:sp>
            <p:nvSpPr>
              <p:cNvPr id="1757" name="Google Shape;175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58" name="Google Shape;1758;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59" name="Google Shape;1759;p38"/>
            <p:cNvGrpSpPr/>
            <p:nvPr/>
          </p:nvGrpSpPr>
          <p:grpSpPr>
            <a:xfrm>
              <a:off x="24543875" y="371542"/>
              <a:ext cx="415341" cy="459146"/>
              <a:chOff x="0" y="-85725"/>
              <a:chExt cx="812800" cy="898525"/>
            </a:xfrm>
          </p:grpSpPr>
          <p:sp>
            <p:nvSpPr>
              <p:cNvPr id="1760" name="Google Shape;176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61" name="Google Shape;1761;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62" name="Google Shape;1762;p38"/>
            <p:cNvGrpSpPr/>
            <p:nvPr/>
          </p:nvGrpSpPr>
          <p:grpSpPr>
            <a:xfrm>
              <a:off x="24959222" y="-43805"/>
              <a:ext cx="415341" cy="459146"/>
              <a:chOff x="0" y="-85725"/>
              <a:chExt cx="812800" cy="898525"/>
            </a:xfrm>
          </p:grpSpPr>
          <p:sp>
            <p:nvSpPr>
              <p:cNvPr id="1763" name="Google Shape;176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64" name="Google Shape;1764;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65" name="Google Shape;1765;p38"/>
            <p:cNvGrpSpPr/>
            <p:nvPr/>
          </p:nvGrpSpPr>
          <p:grpSpPr>
            <a:xfrm>
              <a:off x="25374570" y="371542"/>
              <a:ext cx="415341" cy="459146"/>
              <a:chOff x="0" y="-85725"/>
              <a:chExt cx="812800" cy="898525"/>
            </a:xfrm>
          </p:grpSpPr>
          <p:sp>
            <p:nvSpPr>
              <p:cNvPr id="1766" name="Google Shape;176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67" name="Google Shape;1767;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68" name="Google Shape;1768;p38"/>
            <p:cNvGrpSpPr/>
            <p:nvPr/>
          </p:nvGrpSpPr>
          <p:grpSpPr>
            <a:xfrm>
              <a:off x="25789917" y="-43805"/>
              <a:ext cx="415341" cy="459146"/>
              <a:chOff x="0" y="-85725"/>
              <a:chExt cx="812800" cy="898525"/>
            </a:xfrm>
          </p:grpSpPr>
          <p:sp>
            <p:nvSpPr>
              <p:cNvPr id="1769" name="Google Shape;176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70" name="Google Shape;1770;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1" name="Google Shape;1771;p38"/>
            <p:cNvGrpSpPr/>
            <p:nvPr/>
          </p:nvGrpSpPr>
          <p:grpSpPr>
            <a:xfrm>
              <a:off x="26205264" y="371542"/>
              <a:ext cx="415341" cy="459146"/>
              <a:chOff x="0" y="-85725"/>
              <a:chExt cx="812800" cy="898525"/>
            </a:xfrm>
          </p:grpSpPr>
          <p:sp>
            <p:nvSpPr>
              <p:cNvPr id="1772" name="Google Shape;177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73" name="Google Shape;1773;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4" name="Google Shape;1774;p38"/>
            <p:cNvGrpSpPr/>
            <p:nvPr/>
          </p:nvGrpSpPr>
          <p:grpSpPr>
            <a:xfrm>
              <a:off x="26620611" y="-43805"/>
              <a:ext cx="415341" cy="459146"/>
              <a:chOff x="0" y="-85725"/>
              <a:chExt cx="812800" cy="898525"/>
            </a:xfrm>
          </p:grpSpPr>
          <p:sp>
            <p:nvSpPr>
              <p:cNvPr id="1775" name="Google Shape;177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76" name="Google Shape;1776;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7" name="Google Shape;1777;p38"/>
            <p:cNvGrpSpPr/>
            <p:nvPr/>
          </p:nvGrpSpPr>
          <p:grpSpPr>
            <a:xfrm>
              <a:off x="27035959" y="371542"/>
              <a:ext cx="415341" cy="459146"/>
              <a:chOff x="0" y="-85725"/>
              <a:chExt cx="812800" cy="898525"/>
            </a:xfrm>
          </p:grpSpPr>
          <p:sp>
            <p:nvSpPr>
              <p:cNvPr id="1778" name="Google Shape;177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79" name="Google Shape;1779;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80" name="Google Shape;1780;p38"/>
            <p:cNvGrpSpPr/>
            <p:nvPr/>
          </p:nvGrpSpPr>
          <p:grpSpPr>
            <a:xfrm>
              <a:off x="27451306" y="-43805"/>
              <a:ext cx="415341" cy="459146"/>
              <a:chOff x="0" y="-85725"/>
              <a:chExt cx="812800" cy="898525"/>
            </a:xfrm>
          </p:grpSpPr>
          <p:sp>
            <p:nvSpPr>
              <p:cNvPr id="1781" name="Google Shape;178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82" name="Google Shape;1782;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83" name="Google Shape;1783;p38"/>
            <p:cNvGrpSpPr/>
            <p:nvPr/>
          </p:nvGrpSpPr>
          <p:grpSpPr>
            <a:xfrm>
              <a:off x="29937339" y="-43805"/>
              <a:ext cx="415341" cy="459146"/>
              <a:chOff x="0" y="-85725"/>
              <a:chExt cx="812800" cy="898525"/>
            </a:xfrm>
          </p:grpSpPr>
          <p:sp>
            <p:nvSpPr>
              <p:cNvPr id="1784" name="Google Shape;178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85" name="Google Shape;1785;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86" name="Google Shape;1786;p38"/>
            <p:cNvGrpSpPr/>
            <p:nvPr/>
          </p:nvGrpSpPr>
          <p:grpSpPr>
            <a:xfrm>
              <a:off x="27866653" y="371542"/>
              <a:ext cx="415341" cy="459146"/>
              <a:chOff x="0" y="-85725"/>
              <a:chExt cx="812800" cy="898525"/>
            </a:xfrm>
          </p:grpSpPr>
          <p:sp>
            <p:nvSpPr>
              <p:cNvPr id="1787" name="Google Shape;178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88" name="Google Shape;1788;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89" name="Google Shape;1789;p38"/>
            <p:cNvGrpSpPr/>
            <p:nvPr/>
          </p:nvGrpSpPr>
          <p:grpSpPr>
            <a:xfrm>
              <a:off x="30352686" y="371542"/>
              <a:ext cx="415341" cy="459146"/>
              <a:chOff x="0" y="-85725"/>
              <a:chExt cx="812800" cy="898525"/>
            </a:xfrm>
          </p:grpSpPr>
          <p:sp>
            <p:nvSpPr>
              <p:cNvPr id="1790" name="Google Shape;179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91" name="Google Shape;1791;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92" name="Google Shape;1792;p38"/>
            <p:cNvGrpSpPr/>
            <p:nvPr/>
          </p:nvGrpSpPr>
          <p:grpSpPr>
            <a:xfrm>
              <a:off x="28282000" y="-43805"/>
              <a:ext cx="415341" cy="459146"/>
              <a:chOff x="0" y="-85725"/>
              <a:chExt cx="812800" cy="898525"/>
            </a:xfrm>
          </p:grpSpPr>
          <p:sp>
            <p:nvSpPr>
              <p:cNvPr id="1793" name="Google Shape;179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94" name="Google Shape;1794;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95" name="Google Shape;1795;p38"/>
            <p:cNvGrpSpPr/>
            <p:nvPr/>
          </p:nvGrpSpPr>
          <p:grpSpPr>
            <a:xfrm>
              <a:off x="30768033" y="-43805"/>
              <a:ext cx="415341" cy="459146"/>
              <a:chOff x="0" y="-85725"/>
              <a:chExt cx="812800" cy="898525"/>
            </a:xfrm>
          </p:grpSpPr>
          <p:sp>
            <p:nvSpPr>
              <p:cNvPr id="1796" name="Google Shape;179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97" name="Google Shape;1797;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98" name="Google Shape;1798;p38"/>
            <p:cNvGrpSpPr/>
            <p:nvPr/>
          </p:nvGrpSpPr>
          <p:grpSpPr>
            <a:xfrm>
              <a:off x="32423372" y="-43805"/>
              <a:ext cx="415341" cy="459146"/>
              <a:chOff x="0" y="-85725"/>
              <a:chExt cx="812800" cy="898525"/>
            </a:xfrm>
          </p:grpSpPr>
          <p:sp>
            <p:nvSpPr>
              <p:cNvPr id="1799" name="Google Shape;179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00" name="Google Shape;1800;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1" name="Google Shape;1801;p38"/>
            <p:cNvGrpSpPr/>
            <p:nvPr/>
          </p:nvGrpSpPr>
          <p:grpSpPr>
            <a:xfrm>
              <a:off x="28697348" y="371542"/>
              <a:ext cx="415341" cy="459146"/>
              <a:chOff x="0" y="-85725"/>
              <a:chExt cx="812800" cy="898525"/>
            </a:xfrm>
          </p:grpSpPr>
          <p:sp>
            <p:nvSpPr>
              <p:cNvPr id="1802" name="Google Shape;180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03" name="Google Shape;1803;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4" name="Google Shape;1804;p38"/>
            <p:cNvGrpSpPr/>
            <p:nvPr/>
          </p:nvGrpSpPr>
          <p:grpSpPr>
            <a:xfrm>
              <a:off x="31183381" y="371542"/>
              <a:ext cx="415341" cy="459146"/>
              <a:chOff x="0" y="-85725"/>
              <a:chExt cx="812800" cy="898525"/>
            </a:xfrm>
          </p:grpSpPr>
          <p:sp>
            <p:nvSpPr>
              <p:cNvPr id="1805" name="Google Shape;180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06" name="Google Shape;1806;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7" name="Google Shape;1807;p38"/>
            <p:cNvGrpSpPr/>
            <p:nvPr/>
          </p:nvGrpSpPr>
          <p:grpSpPr>
            <a:xfrm>
              <a:off x="32838719" y="371542"/>
              <a:ext cx="415341" cy="459146"/>
              <a:chOff x="0" y="-85725"/>
              <a:chExt cx="812800" cy="898525"/>
            </a:xfrm>
          </p:grpSpPr>
          <p:sp>
            <p:nvSpPr>
              <p:cNvPr id="1808" name="Google Shape;180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09" name="Google Shape;1809;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10" name="Google Shape;1810;p38"/>
            <p:cNvGrpSpPr/>
            <p:nvPr/>
          </p:nvGrpSpPr>
          <p:grpSpPr>
            <a:xfrm>
              <a:off x="29112695" y="-43805"/>
              <a:ext cx="415341" cy="459146"/>
              <a:chOff x="0" y="-85725"/>
              <a:chExt cx="812800" cy="898525"/>
            </a:xfrm>
          </p:grpSpPr>
          <p:sp>
            <p:nvSpPr>
              <p:cNvPr id="1811" name="Google Shape;181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12" name="Google Shape;1812;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13" name="Google Shape;1813;p38"/>
            <p:cNvGrpSpPr/>
            <p:nvPr/>
          </p:nvGrpSpPr>
          <p:grpSpPr>
            <a:xfrm>
              <a:off x="31598728" y="-43805"/>
              <a:ext cx="415341" cy="459146"/>
              <a:chOff x="0" y="-85725"/>
              <a:chExt cx="812800" cy="898525"/>
            </a:xfrm>
          </p:grpSpPr>
          <p:sp>
            <p:nvSpPr>
              <p:cNvPr id="1814" name="Google Shape;181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15" name="Google Shape;1815;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16" name="Google Shape;1816;p38"/>
            <p:cNvGrpSpPr/>
            <p:nvPr/>
          </p:nvGrpSpPr>
          <p:grpSpPr>
            <a:xfrm>
              <a:off x="33254066" y="-43805"/>
              <a:ext cx="415341" cy="459146"/>
              <a:chOff x="0" y="-85725"/>
              <a:chExt cx="812800" cy="898525"/>
            </a:xfrm>
          </p:grpSpPr>
          <p:sp>
            <p:nvSpPr>
              <p:cNvPr id="1817" name="Google Shape;181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18" name="Google Shape;1818;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19" name="Google Shape;1819;p38"/>
            <p:cNvGrpSpPr/>
            <p:nvPr/>
          </p:nvGrpSpPr>
          <p:grpSpPr>
            <a:xfrm>
              <a:off x="29528042" y="371542"/>
              <a:ext cx="415341" cy="459146"/>
              <a:chOff x="0" y="-85725"/>
              <a:chExt cx="812800" cy="898525"/>
            </a:xfrm>
          </p:grpSpPr>
          <p:sp>
            <p:nvSpPr>
              <p:cNvPr id="1820" name="Google Shape;182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21" name="Google Shape;1821;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22" name="Google Shape;1822;p38"/>
            <p:cNvGrpSpPr/>
            <p:nvPr/>
          </p:nvGrpSpPr>
          <p:grpSpPr>
            <a:xfrm>
              <a:off x="32014075" y="371542"/>
              <a:ext cx="415341" cy="459146"/>
              <a:chOff x="0" y="-85725"/>
              <a:chExt cx="812800" cy="898525"/>
            </a:xfrm>
          </p:grpSpPr>
          <p:sp>
            <p:nvSpPr>
              <p:cNvPr id="1823" name="Google Shape;182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24" name="Google Shape;1824;p3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1825" name="Google Shape;1825;p38"/>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pic>
        <p:nvPicPr>
          <p:cNvPr id="1826" name="Google Shape;1826;p38"/>
          <p:cNvPicPr preferRelativeResize="0"/>
          <p:nvPr/>
        </p:nvPicPr>
        <p:blipFill>
          <a:blip r:embed="rId3">
            <a:alphaModFix/>
          </a:blip>
          <a:stretch>
            <a:fillRect/>
          </a:stretch>
        </p:blipFill>
        <p:spPr>
          <a:xfrm>
            <a:off x="2213921" y="827575"/>
            <a:ext cx="4814705" cy="3890774"/>
          </a:xfrm>
          <a:prstGeom prst="rect">
            <a:avLst/>
          </a:prstGeom>
          <a:noFill/>
          <a:ln>
            <a:noFill/>
          </a:ln>
        </p:spPr>
      </p:pic>
      <p:cxnSp>
        <p:nvCxnSpPr>
          <p:cNvPr id="1827" name="Google Shape;1827;p38"/>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sp>
        <p:nvSpPr>
          <p:cNvPr id="1828" name="Google Shape;1828;p38"/>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4">
              <a:alphaModFix/>
            </a:blip>
            <a:stretch>
              <a:fillRect b="0" l="0" r="0" t="0"/>
            </a:stretch>
          </a:blipFill>
          <a:ln>
            <a:noFill/>
          </a:ln>
        </p:spPr>
      </p:sp>
      <p:sp>
        <p:nvSpPr>
          <p:cNvPr id="1829" name="Google Shape;1829;p38"/>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Table of metrics - </a:t>
            </a:r>
            <a:r>
              <a:rPr b="1" lang="en" sz="2800">
                <a:solidFill>
                  <a:srgbClr val="097D4C"/>
                </a:solidFill>
              </a:rPr>
              <a:t>Backtesting</a:t>
            </a:r>
            <a:endParaRPr b="1" sz="3200">
              <a:solidFill>
                <a:srgbClr val="282204"/>
              </a:solidFill>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1833" name="Shape 1833"/>
        <p:cNvGrpSpPr/>
        <p:nvPr/>
      </p:nvGrpSpPr>
      <p:grpSpPr>
        <a:xfrm>
          <a:off x="0" y="0"/>
          <a:ext cx="0" cy="0"/>
          <a:chOff x="0" y="0"/>
          <a:chExt cx="0" cy="0"/>
        </a:xfrm>
      </p:grpSpPr>
      <p:cxnSp>
        <p:nvCxnSpPr>
          <p:cNvPr id="1834" name="Google Shape;1834;p39"/>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grpSp>
        <p:nvGrpSpPr>
          <p:cNvPr id="1835" name="Google Shape;1835;p39"/>
          <p:cNvGrpSpPr/>
          <p:nvPr/>
        </p:nvGrpSpPr>
        <p:grpSpPr>
          <a:xfrm>
            <a:off x="-1741015" y="4815562"/>
            <a:ext cx="12626028" cy="327935"/>
            <a:chOff x="0" y="-43805"/>
            <a:chExt cx="33669407" cy="874493"/>
          </a:xfrm>
        </p:grpSpPr>
        <p:grpSp>
          <p:nvGrpSpPr>
            <p:cNvPr id="1836" name="Google Shape;1836;p39"/>
            <p:cNvGrpSpPr/>
            <p:nvPr/>
          </p:nvGrpSpPr>
          <p:grpSpPr>
            <a:xfrm>
              <a:off x="0" y="-43805"/>
              <a:ext cx="415341" cy="459146"/>
              <a:chOff x="0" y="-85725"/>
              <a:chExt cx="812800" cy="898525"/>
            </a:xfrm>
          </p:grpSpPr>
          <p:sp>
            <p:nvSpPr>
              <p:cNvPr id="1837" name="Google Shape;1837;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38" name="Google Shape;1838;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39" name="Google Shape;1839;p39"/>
            <p:cNvGrpSpPr/>
            <p:nvPr/>
          </p:nvGrpSpPr>
          <p:grpSpPr>
            <a:xfrm>
              <a:off x="415347" y="371542"/>
              <a:ext cx="415341" cy="459146"/>
              <a:chOff x="0" y="-85725"/>
              <a:chExt cx="812800" cy="898525"/>
            </a:xfrm>
          </p:grpSpPr>
          <p:sp>
            <p:nvSpPr>
              <p:cNvPr id="1840" name="Google Shape;1840;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41" name="Google Shape;1841;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42" name="Google Shape;1842;p39"/>
            <p:cNvGrpSpPr/>
            <p:nvPr/>
          </p:nvGrpSpPr>
          <p:grpSpPr>
            <a:xfrm>
              <a:off x="830695" y="-43805"/>
              <a:ext cx="415341" cy="459146"/>
              <a:chOff x="0" y="-85725"/>
              <a:chExt cx="812800" cy="898525"/>
            </a:xfrm>
          </p:grpSpPr>
          <p:sp>
            <p:nvSpPr>
              <p:cNvPr id="1843" name="Google Shape;1843;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44" name="Google Shape;1844;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45" name="Google Shape;1845;p39"/>
            <p:cNvGrpSpPr/>
            <p:nvPr/>
          </p:nvGrpSpPr>
          <p:grpSpPr>
            <a:xfrm>
              <a:off x="1246042" y="371542"/>
              <a:ext cx="415341" cy="459146"/>
              <a:chOff x="0" y="-85725"/>
              <a:chExt cx="812800" cy="898525"/>
            </a:xfrm>
          </p:grpSpPr>
          <p:sp>
            <p:nvSpPr>
              <p:cNvPr id="1846" name="Google Shape;1846;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47" name="Google Shape;1847;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48" name="Google Shape;1848;p39"/>
            <p:cNvGrpSpPr/>
            <p:nvPr/>
          </p:nvGrpSpPr>
          <p:grpSpPr>
            <a:xfrm>
              <a:off x="1661389" y="-43805"/>
              <a:ext cx="415341" cy="459146"/>
              <a:chOff x="0" y="-85725"/>
              <a:chExt cx="812800" cy="898525"/>
            </a:xfrm>
          </p:grpSpPr>
          <p:sp>
            <p:nvSpPr>
              <p:cNvPr id="1849" name="Google Shape;1849;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50" name="Google Shape;1850;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51" name="Google Shape;1851;p39"/>
            <p:cNvGrpSpPr/>
            <p:nvPr/>
          </p:nvGrpSpPr>
          <p:grpSpPr>
            <a:xfrm>
              <a:off x="2076736" y="371542"/>
              <a:ext cx="415341" cy="459146"/>
              <a:chOff x="0" y="-85725"/>
              <a:chExt cx="812800" cy="898525"/>
            </a:xfrm>
          </p:grpSpPr>
          <p:sp>
            <p:nvSpPr>
              <p:cNvPr id="1852" name="Google Shape;1852;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53" name="Google Shape;1853;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54" name="Google Shape;1854;p39"/>
            <p:cNvGrpSpPr/>
            <p:nvPr/>
          </p:nvGrpSpPr>
          <p:grpSpPr>
            <a:xfrm>
              <a:off x="2492084" y="-43805"/>
              <a:ext cx="415341" cy="459146"/>
              <a:chOff x="0" y="-85725"/>
              <a:chExt cx="812800" cy="898525"/>
            </a:xfrm>
          </p:grpSpPr>
          <p:sp>
            <p:nvSpPr>
              <p:cNvPr id="1855" name="Google Shape;1855;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56" name="Google Shape;1856;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57" name="Google Shape;1857;p39"/>
            <p:cNvGrpSpPr/>
            <p:nvPr/>
          </p:nvGrpSpPr>
          <p:grpSpPr>
            <a:xfrm>
              <a:off x="2907431" y="371542"/>
              <a:ext cx="415341" cy="459146"/>
              <a:chOff x="0" y="-85725"/>
              <a:chExt cx="812800" cy="898525"/>
            </a:xfrm>
          </p:grpSpPr>
          <p:sp>
            <p:nvSpPr>
              <p:cNvPr id="1858" name="Google Shape;1858;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59" name="Google Shape;1859;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60" name="Google Shape;1860;p39"/>
            <p:cNvGrpSpPr/>
            <p:nvPr/>
          </p:nvGrpSpPr>
          <p:grpSpPr>
            <a:xfrm>
              <a:off x="3322778" y="-43805"/>
              <a:ext cx="415341" cy="459146"/>
              <a:chOff x="0" y="-85725"/>
              <a:chExt cx="812800" cy="898525"/>
            </a:xfrm>
          </p:grpSpPr>
          <p:sp>
            <p:nvSpPr>
              <p:cNvPr id="1861" name="Google Shape;1861;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62" name="Google Shape;1862;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63" name="Google Shape;1863;p39"/>
            <p:cNvGrpSpPr/>
            <p:nvPr/>
          </p:nvGrpSpPr>
          <p:grpSpPr>
            <a:xfrm>
              <a:off x="3738125" y="371542"/>
              <a:ext cx="415341" cy="459146"/>
              <a:chOff x="0" y="-85725"/>
              <a:chExt cx="812800" cy="898525"/>
            </a:xfrm>
          </p:grpSpPr>
          <p:sp>
            <p:nvSpPr>
              <p:cNvPr id="1864" name="Google Shape;1864;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65" name="Google Shape;1865;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66" name="Google Shape;1866;p39"/>
            <p:cNvGrpSpPr/>
            <p:nvPr/>
          </p:nvGrpSpPr>
          <p:grpSpPr>
            <a:xfrm>
              <a:off x="4153473" y="-43805"/>
              <a:ext cx="415341" cy="459146"/>
              <a:chOff x="0" y="-85725"/>
              <a:chExt cx="812800" cy="898525"/>
            </a:xfrm>
          </p:grpSpPr>
          <p:sp>
            <p:nvSpPr>
              <p:cNvPr id="1867" name="Google Shape;1867;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68" name="Google Shape;1868;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69" name="Google Shape;1869;p39"/>
            <p:cNvGrpSpPr/>
            <p:nvPr/>
          </p:nvGrpSpPr>
          <p:grpSpPr>
            <a:xfrm>
              <a:off x="4568820" y="371542"/>
              <a:ext cx="415341" cy="459146"/>
              <a:chOff x="0" y="-85725"/>
              <a:chExt cx="812800" cy="898525"/>
            </a:xfrm>
          </p:grpSpPr>
          <p:sp>
            <p:nvSpPr>
              <p:cNvPr id="1870" name="Google Shape;1870;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71" name="Google Shape;1871;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72" name="Google Shape;1872;p39"/>
            <p:cNvGrpSpPr/>
            <p:nvPr/>
          </p:nvGrpSpPr>
          <p:grpSpPr>
            <a:xfrm>
              <a:off x="4984167" y="-43805"/>
              <a:ext cx="415341" cy="459146"/>
              <a:chOff x="0" y="-85725"/>
              <a:chExt cx="812800" cy="898525"/>
            </a:xfrm>
          </p:grpSpPr>
          <p:sp>
            <p:nvSpPr>
              <p:cNvPr id="1873" name="Google Shape;1873;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74" name="Google Shape;1874;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75" name="Google Shape;1875;p39"/>
            <p:cNvGrpSpPr/>
            <p:nvPr/>
          </p:nvGrpSpPr>
          <p:grpSpPr>
            <a:xfrm>
              <a:off x="5399514" y="371542"/>
              <a:ext cx="415341" cy="459146"/>
              <a:chOff x="0" y="-85725"/>
              <a:chExt cx="812800" cy="898525"/>
            </a:xfrm>
          </p:grpSpPr>
          <p:sp>
            <p:nvSpPr>
              <p:cNvPr id="1876" name="Google Shape;1876;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77" name="Google Shape;1877;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78" name="Google Shape;1878;p39"/>
            <p:cNvGrpSpPr/>
            <p:nvPr/>
          </p:nvGrpSpPr>
          <p:grpSpPr>
            <a:xfrm>
              <a:off x="5814862" y="-43805"/>
              <a:ext cx="415341" cy="459146"/>
              <a:chOff x="0" y="-85725"/>
              <a:chExt cx="812800" cy="898525"/>
            </a:xfrm>
          </p:grpSpPr>
          <p:sp>
            <p:nvSpPr>
              <p:cNvPr id="1879" name="Google Shape;1879;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80" name="Google Shape;1880;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81" name="Google Shape;1881;p39"/>
            <p:cNvGrpSpPr/>
            <p:nvPr/>
          </p:nvGrpSpPr>
          <p:grpSpPr>
            <a:xfrm>
              <a:off x="6230209" y="371542"/>
              <a:ext cx="415341" cy="459146"/>
              <a:chOff x="0" y="-85725"/>
              <a:chExt cx="812800" cy="898525"/>
            </a:xfrm>
          </p:grpSpPr>
          <p:sp>
            <p:nvSpPr>
              <p:cNvPr id="1882" name="Google Shape;1882;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83" name="Google Shape;1883;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84" name="Google Shape;1884;p39"/>
            <p:cNvGrpSpPr/>
            <p:nvPr/>
          </p:nvGrpSpPr>
          <p:grpSpPr>
            <a:xfrm>
              <a:off x="6645556" y="-43805"/>
              <a:ext cx="415341" cy="459146"/>
              <a:chOff x="0" y="-85725"/>
              <a:chExt cx="812800" cy="898525"/>
            </a:xfrm>
          </p:grpSpPr>
          <p:sp>
            <p:nvSpPr>
              <p:cNvPr id="1885" name="Google Shape;1885;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86" name="Google Shape;1886;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87" name="Google Shape;1887;p39"/>
            <p:cNvGrpSpPr/>
            <p:nvPr/>
          </p:nvGrpSpPr>
          <p:grpSpPr>
            <a:xfrm>
              <a:off x="7060904" y="371542"/>
              <a:ext cx="415341" cy="459146"/>
              <a:chOff x="0" y="-85725"/>
              <a:chExt cx="812800" cy="898525"/>
            </a:xfrm>
          </p:grpSpPr>
          <p:sp>
            <p:nvSpPr>
              <p:cNvPr id="1888" name="Google Shape;1888;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89" name="Google Shape;1889;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0" name="Google Shape;1890;p39"/>
            <p:cNvGrpSpPr/>
            <p:nvPr/>
          </p:nvGrpSpPr>
          <p:grpSpPr>
            <a:xfrm>
              <a:off x="7476251" y="-43805"/>
              <a:ext cx="415341" cy="459146"/>
              <a:chOff x="0" y="-85725"/>
              <a:chExt cx="812800" cy="898525"/>
            </a:xfrm>
          </p:grpSpPr>
          <p:sp>
            <p:nvSpPr>
              <p:cNvPr id="1891" name="Google Shape;1891;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92" name="Google Shape;1892;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3" name="Google Shape;1893;p39"/>
            <p:cNvGrpSpPr/>
            <p:nvPr/>
          </p:nvGrpSpPr>
          <p:grpSpPr>
            <a:xfrm>
              <a:off x="7891598" y="371542"/>
              <a:ext cx="415341" cy="459146"/>
              <a:chOff x="0" y="-85725"/>
              <a:chExt cx="812800" cy="898525"/>
            </a:xfrm>
          </p:grpSpPr>
          <p:sp>
            <p:nvSpPr>
              <p:cNvPr id="1894" name="Google Shape;1894;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95" name="Google Shape;1895;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6" name="Google Shape;1896;p39"/>
            <p:cNvGrpSpPr/>
            <p:nvPr/>
          </p:nvGrpSpPr>
          <p:grpSpPr>
            <a:xfrm>
              <a:off x="8306945" y="-43805"/>
              <a:ext cx="415341" cy="459146"/>
              <a:chOff x="0" y="-85725"/>
              <a:chExt cx="812800" cy="898525"/>
            </a:xfrm>
          </p:grpSpPr>
          <p:sp>
            <p:nvSpPr>
              <p:cNvPr id="1897" name="Google Shape;1897;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98" name="Google Shape;1898;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9" name="Google Shape;1899;p39"/>
            <p:cNvGrpSpPr/>
            <p:nvPr/>
          </p:nvGrpSpPr>
          <p:grpSpPr>
            <a:xfrm>
              <a:off x="8722293" y="371542"/>
              <a:ext cx="415341" cy="459146"/>
              <a:chOff x="0" y="-85725"/>
              <a:chExt cx="812800" cy="898525"/>
            </a:xfrm>
          </p:grpSpPr>
          <p:sp>
            <p:nvSpPr>
              <p:cNvPr id="1900" name="Google Shape;1900;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01" name="Google Shape;1901;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02" name="Google Shape;1902;p39"/>
            <p:cNvGrpSpPr/>
            <p:nvPr/>
          </p:nvGrpSpPr>
          <p:grpSpPr>
            <a:xfrm>
              <a:off x="9137640" y="-43805"/>
              <a:ext cx="415341" cy="459146"/>
              <a:chOff x="0" y="-85725"/>
              <a:chExt cx="812800" cy="898525"/>
            </a:xfrm>
          </p:grpSpPr>
          <p:sp>
            <p:nvSpPr>
              <p:cNvPr id="1903" name="Google Shape;1903;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04" name="Google Shape;1904;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05" name="Google Shape;1905;p39"/>
            <p:cNvGrpSpPr/>
            <p:nvPr/>
          </p:nvGrpSpPr>
          <p:grpSpPr>
            <a:xfrm>
              <a:off x="9552987" y="371542"/>
              <a:ext cx="415341" cy="459146"/>
              <a:chOff x="0" y="-85725"/>
              <a:chExt cx="812800" cy="898525"/>
            </a:xfrm>
          </p:grpSpPr>
          <p:sp>
            <p:nvSpPr>
              <p:cNvPr id="1906" name="Google Shape;1906;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07" name="Google Shape;1907;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08" name="Google Shape;1908;p39"/>
            <p:cNvGrpSpPr/>
            <p:nvPr/>
          </p:nvGrpSpPr>
          <p:grpSpPr>
            <a:xfrm>
              <a:off x="9968334" y="-43805"/>
              <a:ext cx="415341" cy="459146"/>
              <a:chOff x="0" y="-85725"/>
              <a:chExt cx="812800" cy="898525"/>
            </a:xfrm>
          </p:grpSpPr>
          <p:sp>
            <p:nvSpPr>
              <p:cNvPr id="1909" name="Google Shape;1909;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10" name="Google Shape;1910;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11" name="Google Shape;1911;p39"/>
            <p:cNvGrpSpPr/>
            <p:nvPr/>
          </p:nvGrpSpPr>
          <p:grpSpPr>
            <a:xfrm>
              <a:off x="10383682" y="371542"/>
              <a:ext cx="415341" cy="459146"/>
              <a:chOff x="0" y="-85725"/>
              <a:chExt cx="812800" cy="898525"/>
            </a:xfrm>
          </p:grpSpPr>
          <p:sp>
            <p:nvSpPr>
              <p:cNvPr id="1912" name="Google Shape;1912;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13" name="Google Shape;1913;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14" name="Google Shape;1914;p39"/>
            <p:cNvGrpSpPr/>
            <p:nvPr/>
          </p:nvGrpSpPr>
          <p:grpSpPr>
            <a:xfrm>
              <a:off x="10799029" y="-43805"/>
              <a:ext cx="415341" cy="459146"/>
              <a:chOff x="0" y="-85725"/>
              <a:chExt cx="812800" cy="898525"/>
            </a:xfrm>
          </p:grpSpPr>
          <p:sp>
            <p:nvSpPr>
              <p:cNvPr id="1915" name="Google Shape;1915;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16" name="Google Shape;1916;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17" name="Google Shape;1917;p39"/>
            <p:cNvGrpSpPr/>
            <p:nvPr/>
          </p:nvGrpSpPr>
          <p:grpSpPr>
            <a:xfrm>
              <a:off x="13285062" y="-43805"/>
              <a:ext cx="415341" cy="459146"/>
              <a:chOff x="0" y="-85725"/>
              <a:chExt cx="812800" cy="898525"/>
            </a:xfrm>
          </p:grpSpPr>
          <p:sp>
            <p:nvSpPr>
              <p:cNvPr id="1918" name="Google Shape;1918;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19" name="Google Shape;1919;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0" name="Google Shape;1920;p39"/>
            <p:cNvGrpSpPr/>
            <p:nvPr/>
          </p:nvGrpSpPr>
          <p:grpSpPr>
            <a:xfrm>
              <a:off x="11214376" y="371542"/>
              <a:ext cx="415341" cy="459146"/>
              <a:chOff x="0" y="-85725"/>
              <a:chExt cx="812800" cy="898525"/>
            </a:xfrm>
          </p:grpSpPr>
          <p:sp>
            <p:nvSpPr>
              <p:cNvPr id="1921" name="Google Shape;1921;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22" name="Google Shape;1922;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3" name="Google Shape;1923;p39"/>
            <p:cNvGrpSpPr/>
            <p:nvPr/>
          </p:nvGrpSpPr>
          <p:grpSpPr>
            <a:xfrm>
              <a:off x="13700409" y="371542"/>
              <a:ext cx="415341" cy="459146"/>
              <a:chOff x="0" y="-85725"/>
              <a:chExt cx="812800" cy="898525"/>
            </a:xfrm>
          </p:grpSpPr>
          <p:sp>
            <p:nvSpPr>
              <p:cNvPr id="1924" name="Google Shape;1924;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25" name="Google Shape;1925;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6" name="Google Shape;1926;p39"/>
            <p:cNvGrpSpPr/>
            <p:nvPr/>
          </p:nvGrpSpPr>
          <p:grpSpPr>
            <a:xfrm>
              <a:off x="11629723" y="-43805"/>
              <a:ext cx="415341" cy="459146"/>
              <a:chOff x="0" y="-85725"/>
              <a:chExt cx="812800" cy="898525"/>
            </a:xfrm>
          </p:grpSpPr>
          <p:sp>
            <p:nvSpPr>
              <p:cNvPr id="1927" name="Google Shape;1927;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28" name="Google Shape;1928;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9" name="Google Shape;1929;p39"/>
            <p:cNvGrpSpPr/>
            <p:nvPr/>
          </p:nvGrpSpPr>
          <p:grpSpPr>
            <a:xfrm>
              <a:off x="14115756" y="-43805"/>
              <a:ext cx="415341" cy="459146"/>
              <a:chOff x="0" y="-85725"/>
              <a:chExt cx="812800" cy="898525"/>
            </a:xfrm>
          </p:grpSpPr>
          <p:sp>
            <p:nvSpPr>
              <p:cNvPr id="1930" name="Google Shape;1930;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31" name="Google Shape;1931;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32" name="Google Shape;1932;p39"/>
            <p:cNvGrpSpPr/>
            <p:nvPr/>
          </p:nvGrpSpPr>
          <p:grpSpPr>
            <a:xfrm>
              <a:off x="15771095" y="-43805"/>
              <a:ext cx="415341" cy="459146"/>
              <a:chOff x="0" y="-85725"/>
              <a:chExt cx="812800" cy="898525"/>
            </a:xfrm>
          </p:grpSpPr>
          <p:sp>
            <p:nvSpPr>
              <p:cNvPr id="1933" name="Google Shape;1933;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34" name="Google Shape;1934;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35" name="Google Shape;1935;p39"/>
            <p:cNvGrpSpPr/>
            <p:nvPr/>
          </p:nvGrpSpPr>
          <p:grpSpPr>
            <a:xfrm>
              <a:off x="12045071" y="371542"/>
              <a:ext cx="415341" cy="459146"/>
              <a:chOff x="0" y="-85725"/>
              <a:chExt cx="812800" cy="898525"/>
            </a:xfrm>
          </p:grpSpPr>
          <p:sp>
            <p:nvSpPr>
              <p:cNvPr id="1936" name="Google Shape;1936;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37" name="Google Shape;1937;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38" name="Google Shape;1938;p39"/>
            <p:cNvGrpSpPr/>
            <p:nvPr/>
          </p:nvGrpSpPr>
          <p:grpSpPr>
            <a:xfrm>
              <a:off x="14531104" y="371542"/>
              <a:ext cx="415341" cy="459146"/>
              <a:chOff x="0" y="-85725"/>
              <a:chExt cx="812800" cy="898525"/>
            </a:xfrm>
          </p:grpSpPr>
          <p:sp>
            <p:nvSpPr>
              <p:cNvPr id="1939" name="Google Shape;1939;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40" name="Google Shape;1940;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41" name="Google Shape;1941;p39"/>
            <p:cNvGrpSpPr/>
            <p:nvPr/>
          </p:nvGrpSpPr>
          <p:grpSpPr>
            <a:xfrm>
              <a:off x="16186442" y="371542"/>
              <a:ext cx="415341" cy="459146"/>
              <a:chOff x="0" y="-85725"/>
              <a:chExt cx="812800" cy="898525"/>
            </a:xfrm>
          </p:grpSpPr>
          <p:sp>
            <p:nvSpPr>
              <p:cNvPr id="1942" name="Google Shape;1942;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43" name="Google Shape;1943;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44" name="Google Shape;1944;p39"/>
            <p:cNvGrpSpPr/>
            <p:nvPr/>
          </p:nvGrpSpPr>
          <p:grpSpPr>
            <a:xfrm>
              <a:off x="12460418" y="-43805"/>
              <a:ext cx="415341" cy="459146"/>
              <a:chOff x="0" y="-85725"/>
              <a:chExt cx="812800" cy="898525"/>
            </a:xfrm>
          </p:grpSpPr>
          <p:sp>
            <p:nvSpPr>
              <p:cNvPr id="1945" name="Google Shape;1945;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46" name="Google Shape;1946;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47" name="Google Shape;1947;p39"/>
            <p:cNvGrpSpPr/>
            <p:nvPr/>
          </p:nvGrpSpPr>
          <p:grpSpPr>
            <a:xfrm>
              <a:off x="14946451" y="-43805"/>
              <a:ext cx="415341" cy="459146"/>
              <a:chOff x="0" y="-85725"/>
              <a:chExt cx="812800" cy="898525"/>
            </a:xfrm>
          </p:grpSpPr>
          <p:sp>
            <p:nvSpPr>
              <p:cNvPr id="1948" name="Google Shape;1948;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49" name="Google Shape;1949;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0" name="Google Shape;1950;p39"/>
            <p:cNvGrpSpPr/>
            <p:nvPr/>
          </p:nvGrpSpPr>
          <p:grpSpPr>
            <a:xfrm>
              <a:off x="16601789" y="-43805"/>
              <a:ext cx="415341" cy="459146"/>
              <a:chOff x="0" y="-85725"/>
              <a:chExt cx="812800" cy="898525"/>
            </a:xfrm>
          </p:grpSpPr>
          <p:sp>
            <p:nvSpPr>
              <p:cNvPr id="1951" name="Google Shape;1951;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52" name="Google Shape;1952;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3" name="Google Shape;1953;p39"/>
            <p:cNvGrpSpPr/>
            <p:nvPr/>
          </p:nvGrpSpPr>
          <p:grpSpPr>
            <a:xfrm>
              <a:off x="12875765" y="371542"/>
              <a:ext cx="415341" cy="459146"/>
              <a:chOff x="0" y="-85725"/>
              <a:chExt cx="812800" cy="898525"/>
            </a:xfrm>
          </p:grpSpPr>
          <p:sp>
            <p:nvSpPr>
              <p:cNvPr id="1954" name="Google Shape;1954;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55" name="Google Shape;1955;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6" name="Google Shape;1956;p39"/>
            <p:cNvGrpSpPr/>
            <p:nvPr/>
          </p:nvGrpSpPr>
          <p:grpSpPr>
            <a:xfrm>
              <a:off x="15361798" y="371542"/>
              <a:ext cx="415341" cy="459146"/>
              <a:chOff x="0" y="-85725"/>
              <a:chExt cx="812800" cy="898525"/>
            </a:xfrm>
          </p:grpSpPr>
          <p:sp>
            <p:nvSpPr>
              <p:cNvPr id="1957" name="Google Shape;1957;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58" name="Google Shape;1958;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9" name="Google Shape;1959;p39"/>
            <p:cNvGrpSpPr/>
            <p:nvPr/>
          </p:nvGrpSpPr>
          <p:grpSpPr>
            <a:xfrm>
              <a:off x="16652277" y="-43805"/>
              <a:ext cx="415341" cy="459146"/>
              <a:chOff x="0" y="-85725"/>
              <a:chExt cx="812800" cy="898525"/>
            </a:xfrm>
          </p:grpSpPr>
          <p:sp>
            <p:nvSpPr>
              <p:cNvPr id="1960" name="Google Shape;1960;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61" name="Google Shape;1961;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62" name="Google Shape;1962;p39"/>
            <p:cNvGrpSpPr/>
            <p:nvPr/>
          </p:nvGrpSpPr>
          <p:grpSpPr>
            <a:xfrm>
              <a:off x="17067624" y="371542"/>
              <a:ext cx="415341" cy="459146"/>
              <a:chOff x="0" y="-85725"/>
              <a:chExt cx="812800" cy="898525"/>
            </a:xfrm>
          </p:grpSpPr>
          <p:sp>
            <p:nvSpPr>
              <p:cNvPr id="1963" name="Google Shape;1963;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64" name="Google Shape;1964;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65" name="Google Shape;1965;p39"/>
            <p:cNvGrpSpPr/>
            <p:nvPr/>
          </p:nvGrpSpPr>
          <p:grpSpPr>
            <a:xfrm>
              <a:off x="17482971" y="-43805"/>
              <a:ext cx="415341" cy="459146"/>
              <a:chOff x="0" y="-85725"/>
              <a:chExt cx="812800" cy="898525"/>
            </a:xfrm>
          </p:grpSpPr>
          <p:sp>
            <p:nvSpPr>
              <p:cNvPr id="1966" name="Google Shape;1966;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67" name="Google Shape;1967;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68" name="Google Shape;1968;p39"/>
            <p:cNvGrpSpPr/>
            <p:nvPr/>
          </p:nvGrpSpPr>
          <p:grpSpPr>
            <a:xfrm>
              <a:off x="17898319" y="371542"/>
              <a:ext cx="415341" cy="459146"/>
              <a:chOff x="0" y="-85725"/>
              <a:chExt cx="812800" cy="898525"/>
            </a:xfrm>
          </p:grpSpPr>
          <p:sp>
            <p:nvSpPr>
              <p:cNvPr id="1969" name="Google Shape;1969;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70" name="Google Shape;1970;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71" name="Google Shape;1971;p39"/>
            <p:cNvGrpSpPr/>
            <p:nvPr/>
          </p:nvGrpSpPr>
          <p:grpSpPr>
            <a:xfrm>
              <a:off x="18313666" y="-43805"/>
              <a:ext cx="415341" cy="459146"/>
              <a:chOff x="0" y="-85725"/>
              <a:chExt cx="812800" cy="898525"/>
            </a:xfrm>
          </p:grpSpPr>
          <p:sp>
            <p:nvSpPr>
              <p:cNvPr id="1972" name="Google Shape;1972;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73" name="Google Shape;1973;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74" name="Google Shape;1974;p39"/>
            <p:cNvGrpSpPr/>
            <p:nvPr/>
          </p:nvGrpSpPr>
          <p:grpSpPr>
            <a:xfrm>
              <a:off x="18729013" y="371542"/>
              <a:ext cx="415341" cy="459146"/>
              <a:chOff x="0" y="-85725"/>
              <a:chExt cx="812800" cy="898525"/>
            </a:xfrm>
          </p:grpSpPr>
          <p:sp>
            <p:nvSpPr>
              <p:cNvPr id="1975" name="Google Shape;1975;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76" name="Google Shape;1976;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77" name="Google Shape;1977;p39"/>
            <p:cNvGrpSpPr/>
            <p:nvPr/>
          </p:nvGrpSpPr>
          <p:grpSpPr>
            <a:xfrm>
              <a:off x="19144361" y="-43805"/>
              <a:ext cx="415341" cy="459146"/>
              <a:chOff x="0" y="-85725"/>
              <a:chExt cx="812800" cy="898525"/>
            </a:xfrm>
          </p:grpSpPr>
          <p:sp>
            <p:nvSpPr>
              <p:cNvPr id="1978" name="Google Shape;1978;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79" name="Google Shape;1979;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0" name="Google Shape;1980;p39"/>
            <p:cNvGrpSpPr/>
            <p:nvPr/>
          </p:nvGrpSpPr>
          <p:grpSpPr>
            <a:xfrm>
              <a:off x="19559708" y="371542"/>
              <a:ext cx="415341" cy="459146"/>
              <a:chOff x="0" y="-85725"/>
              <a:chExt cx="812800" cy="898525"/>
            </a:xfrm>
          </p:grpSpPr>
          <p:sp>
            <p:nvSpPr>
              <p:cNvPr id="1981" name="Google Shape;1981;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82" name="Google Shape;1982;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3" name="Google Shape;1983;p39"/>
            <p:cNvGrpSpPr/>
            <p:nvPr/>
          </p:nvGrpSpPr>
          <p:grpSpPr>
            <a:xfrm>
              <a:off x="19975055" y="-43805"/>
              <a:ext cx="415341" cy="459146"/>
              <a:chOff x="0" y="-85725"/>
              <a:chExt cx="812800" cy="898525"/>
            </a:xfrm>
          </p:grpSpPr>
          <p:sp>
            <p:nvSpPr>
              <p:cNvPr id="1984" name="Google Shape;1984;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85" name="Google Shape;1985;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6" name="Google Shape;1986;p39"/>
            <p:cNvGrpSpPr/>
            <p:nvPr/>
          </p:nvGrpSpPr>
          <p:grpSpPr>
            <a:xfrm>
              <a:off x="20390402" y="371542"/>
              <a:ext cx="415341" cy="459146"/>
              <a:chOff x="0" y="-85725"/>
              <a:chExt cx="812800" cy="898525"/>
            </a:xfrm>
          </p:grpSpPr>
          <p:sp>
            <p:nvSpPr>
              <p:cNvPr id="1987" name="Google Shape;1987;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88" name="Google Shape;1988;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9" name="Google Shape;1989;p39"/>
            <p:cNvGrpSpPr/>
            <p:nvPr/>
          </p:nvGrpSpPr>
          <p:grpSpPr>
            <a:xfrm>
              <a:off x="20805750" y="-43805"/>
              <a:ext cx="415341" cy="459146"/>
              <a:chOff x="0" y="-85725"/>
              <a:chExt cx="812800" cy="898525"/>
            </a:xfrm>
          </p:grpSpPr>
          <p:sp>
            <p:nvSpPr>
              <p:cNvPr id="1990" name="Google Shape;1990;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91" name="Google Shape;1991;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92" name="Google Shape;1992;p39"/>
            <p:cNvGrpSpPr/>
            <p:nvPr/>
          </p:nvGrpSpPr>
          <p:grpSpPr>
            <a:xfrm>
              <a:off x="21221097" y="371542"/>
              <a:ext cx="415341" cy="459146"/>
              <a:chOff x="0" y="-85725"/>
              <a:chExt cx="812800" cy="898525"/>
            </a:xfrm>
          </p:grpSpPr>
          <p:sp>
            <p:nvSpPr>
              <p:cNvPr id="1993" name="Google Shape;1993;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94" name="Google Shape;1994;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95" name="Google Shape;1995;p39"/>
            <p:cNvGrpSpPr/>
            <p:nvPr/>
          </p:nvGrpSpPr>
          <p:grpSpPr>
            <a:xfrm>
              <a:off x="21636444" y="-43805"/>
              <a:ext cx="415341" cy="459146"/>
              <a:chOff x="0" y="-85725"/>
              <a:chExt cx="812800" cy="898525"/>
            </a:xfrm>
          </p:grpSpPr>
          <p:sp>
            <p:nvSpPr>
              <p:cNvPr id="1996" name="Google Shape;1996;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97" name="Google Shape;1997;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98" name="Google Shape;1998;p39"/>
            <p:cNvGrpSpPr/>
            <p:nvPr/>
          </p:nvGrpSpPr>
          <p:grpSpPr>
            <a:xfrm>
              <a:off x="22051791" y="371542"/>
              <a:ext cx="415341" cy="459146"/>
              <a:chOff x="0" y="-85725"/>
              <a:chExt cx="812800" cy="898525"/>
            </a:xfrm>
          </p:grpSpPr>
          <p:sp>
            <p:nvSpPr>
              <p:cNvPr id="1999" name="Google Shape;1999;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00" name="Google Shape;2000;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01" name="Google Shape;2001;p39"/>
            <p:cNvGrpSpPr/>
            <p:nvPr/>
          </p:nvGrpSpPr>
          <p:grpSpPr>
            <a:xfrm>
              <a:off x="22467139" y="-43805"/>
              <a:ext cx="415341" cy="459146"/>
              <a:chOff x="0" y="-85725"/>
              <a:chExt cx="812800" cy="898525"/>
            </a:xfrm>
          </p:grpSpPr>
          <p:sp>
            <p:nvSpPr>
              <p:cNvPr id="2002" name="Google Shape;2002;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03" name="Google Shape;2003;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04" name="Google Shape;2004;p39"/>
            <p:cNvGrpSpPr/>
            <p:nvPr/>
          </p:nvGrpSpPr>
          <p:grpSpPr>
            <a:xfrm>
              <a:off x="22882486" y="371542"/>
              <a:ext cx="415341" cy="459146"/>
              <a:chOff x="0" y="-85725"/>
              <a:chExt cx="812800" cy="898525"/>
            </a:xfrm>
          </p:grpSpPr>
          <p:sp>
            <p:nvSpPr>
              <p:cNvPr id="2005" name="Google Shape;2005;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06" name="Google Shape;2006;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07" name="Google Shape;2007;p39"/>
            <p:cNvGrpSpPr/>
            <p:nvPr/>
          </p:nvGrpSpPr>
          <p:grpSpPr>
            <a:xfrm>
              <a:off x="23297833" y="-43805"/>
              <a:ext cx="415341" cy="459146"/>
              <a:chOff x="0" y="-85725"/>
              <a:chExt cx="812800" cy="898525"/>
            </a:xfrm>
          </p:grpSpPr>
          <p:sp>
            <p:nvSpPr>
              <p:cNvPr id="2008" name="Google Shape;2008;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09" name="Google Shape;2009;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0" name="Google Shape;2010;p39"/>
            <p:cNvGrpSpPr/>
            <p:nvPr/>
          </p:nvGrpSpPr>
          <p:grpSpPr>
            <a:xfrm>
              <a:off x="23713180" y="371542"/>
              <a:ext cx="415341" cy="459146"/>
              <a:chOff x="0" y="-85725"/>
              <a:chExt cx="812800" cy="898525"/>
            </a:xfrm>
          </p:grpSpPr>
          <p:sp>
            <p:nvSpPr>
              <p:cNvPr id="2011" name="Google Shape;2011;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12" name="Google Shape;2012;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3" name="Google Shape;2013;p39"/>
            <p:cNvGrpSpPr/>
            <p:nvPr/>
          </p:nvGrpSpPr>
          <p:grpSpPr>
            <a:xfrm>
              <a:off x="24128528" y="-43805"/>
              <a:ext cx="415341" cy="459146"/>
              <a:chOff x="0" y="-85725"/>
              <a:chExt cx="812800" cy="898525"/>
            </a:xfrm>
          </p:grpSpPr>
          <p:sp>
            <p:nvSpPr>
              <p:cNvPr id="2014" name="Google Shape;2014;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15" name="Google Shape;2015;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6" name="Google Shape;2016;p39"/>
            <p:cNvGrpSpPr/>
            <p:nvPr/>
          </p:nvGrpSpPr>
          <p:grpSpPr>
            <a:xfrm>
              <a:off x="24543875" y="371542"/>
              <a:ext cx="415341" cy="459146"/>
              <a:chOff x="0" y="-85725"/>
              <a:chExt cx="812800" cy="898525"/>
            </a:xfrm>
          </p:grpSpPr>
          <p:sp>
            <p:nvSpPr>
              <p:cNvPr id="2017" name="Google Shape;2017;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18" name="Google Shape;2018;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9" name="Google Shape;2019;p39"/>
            <p:cNvGrpSpPr/>
            <p:nvPr/>
          </p:nvGrpSpPr>
          <p:grpSpPr>
            <a:xfrm>
              <a:off x="24959222" y="-43805"/>
              <a:ext cx="415341" cy="459146"/>
              <a:chOff x="0" y="-85725"/>
              <a:chExt cx="812800" cy="898525"/>
            </a:xfrm>
          </p:grpSpPr>
          <p:sp>
            <p:nvSpPr>
              <p:cNvPr id="2020" name="Google Shape;2020;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21" name="Google Shape;2021;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22" name="Google Shape;2022;p39"/>
            <p:cNvGrpSpPr/>
            <p:nvPr/>
          </p:nvGrpSpPr>
          <p:grpSpPr>
            <a:xfrm>
              <a:off x="25374570" y="371542"/>
              <a:ext cx="415341" cy="459146"/>
              <a:chOff x="0" y="-85725"/>
              <a:chExt cx="812800" cy="898525"/>
            </a:xfrm>
          </p:grpSpPr>
          <p:sp>
            <p:nvSpPr>
              <p:cNvPr id="2023" name="Google Shape;2023;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24" name="Google Shape;2024;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25" name="Google Shape;2025;p39"/>
            <p:cNvGrpSpPr/>
            <p:nvPr/>
          </p:nvGrpSpPr>
          <p:grpSpPr>
            <a:xfrm>
              <a:off x="25789917" y="-43805"/>
              <a:ext cx="415341" cy="459146"/>
              <a:chOff x="0" y="-85725"/>
              <a:chExt cx="812800" cy="898525"/>
            </a:xfrm>
          </p:grpSpPr>
          <p:sp>
            <p:nvSpPr>
              <p:cNvPr id="2026" name="Google Shape;2026;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27" name="Google Shape;2027;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28" name="Google Shape;2028;p39"/>
            <p:cNvGrpSpPr/>
            <p:nvPr/>
          </p:nvGrpSpPr>
          <p:grpSpPr>
            <a:xfrm>
              <a:off x="26205264" y="371542"/>
              <a:ext cx="415341" cy="459146"/>
              <a:chOff x="0" y="-85725"/>
              <a:chExt cx="812800" cy="898525"/>
            </a:xfrm>
          </p:grpSpPr>
          <p:sp>
            <p:nvSpPr>
              <p:cNvPr id="2029" name="Google Shape;2029;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30" name="Google Shape;2030;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31" name="Google Shape;2031;p39"/>
            <p:cNvGrpSpPr/>
            <p:nvPr/>
          </p:nvGrpSpPr>
          <p:grpSpPr>
            <a:xfrm>
              <a:off x="26620611" y="-43805"/>
              <a:ext cx="415341" cy="459146"/>
              <a:chOff x="0" y="-85725"/>
              <a:chExt cx="812800" cy="898525"/>
            </a:xfrm>
          </p:grpSpPr>
          <p:sp>
            <p:nvSpPr>
              <p:cNvPr id="2032" name="Google Shape;2032;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33" name="Google Shape;2033;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34" name="Google Shape;2034;p39"/>
            <p:cNvGrpSpPr/>
            <p:nvPr/>
          </p:nvGrpSpPr>
          <p:grpSpPr>
            <a:xfrm>
              <a:off x="27035959" y="371542"/>
              <a:ext cx="415341" cy="459146"/>
              <a:chOff x="0" y="-85725"/>
              <a:chExt cx="812800" cy="898525"/>
            </a:xfrm>
          </p:grpSpPr>
          <p:sp>
            <p:nvSpPr>
              <p:cNvPr id="2035" name="Google Shape;2035;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36" name="Google Shape;2036;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37" name="Google Shape;2037;p39"/>
            <p:cNvGrpSpPr/>
            <p:nvPr/>
          </p:nvGrpSpPr>
          <p:grpSpPr>
            <a:xfrm>
              <a:off x="27451306" y="-43805"/>
              <a:ext cx="415341" cy="459146"/>
              <a:chOff x="0" y="-85725"/>
              <a:chExt cx="812800" cy="898525"/>
            </a:xfrm>
          </p:grpSpPr>
          <p:sp>
            <p:nvSpPr>
              <p:cNvPr id="2038" name="Google Shape;2038;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39" name="Google Shape;2039;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0" name="Google Shape;2040;p39"/>
            <p:cNvGrpSpPr/>
            <p:nvPr/>
          </p:nvGrpSpPr>
          <p:grpSpPr>
            <a:xfrm>
              <a:off x="29937339" y="-43805"/>
              <a:ext cx="415341" cy="459146"/>
              <a:chOff x="0" y="-85725"/>
              <a:chExt cx="812800" cy="898525"/>
            </a:xfrm>
          </p:grpSpPr>
          <p:sp>
            <p:nvSpPr>
              <p:cNvPr id="2041" name="Google Shape;2041;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42" name="Google Shape;2042;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3" name="Google Shape;2043;p39"/>
            <p:cNvGrpSpPr/>
            <p:nvPr/>
          </p:nvGrpSpPr>
          <p:grpSpPr>
            <a:xfrm>
              <a:off x="27866653" y="371542"/>
              <a:ext cx="415341" cy="459146"/>
              <a:chOff x="0" y="-85725"/>
              <a:chExt cx="812800" cy="898525"/>
            </a:xfrm>
          </p:grpSpPr>
          <p:sp>
            <p:nvSpPr>
              <p:cNvPr id="2044" name="Google Shape;2044;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45" name="Google Shape;2045;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6" name="Google Shape;2046;p39"/>
            <p:cNvGrpSpPr/>
            <p:nvPr/>
          </p:nvGrpSpPr>
          <p:grpSpPr>
            <a:xfrm>
              <a:off x="30352686" y="371542"/>
              <a:ext cx="415341" cy="459146"/>
              <a:chOff x="0" y="-85725"/>
              <a:chExt cx="812800" cy="898525"/>
            </a:xfrm>
          </p:grpSpPr>
          <p:sp>
            <p:nvSpPr>
              <p:cNvPr id="2047" name="Google Shape;2047;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48" name="Google Shape;2048;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9" name="Google Shape;2049;p39"/>
            <p:cNvGrpSpPr/>
            <p:nvPr/>
          </p:nvGrpSpPr>
          <p:grpSpPr>
            <a:xfrm>
              <a:off x="28282000" y="-43805"/>
              <a:ext cx="415341" cy="459146"/>
              <a:chOff x="0" y="-85725"/>
              <a:chExt cx="812800" cy="898525"/>
            </a:xfrm>
          </p:grpSpPr>
          <p:sp>
            <p:nvSpPr>
              <p:cNvPr id="2050" name="Google Shape;2050;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51" name="Google Shape;2051;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52" name="Google Shape;2052;p39"/>
            <p:cNvGrpSpPr/>
            <p:nvPr/>
          </p:nvGrpSpPr>
          <p:grpSpPr>
            <a:xfrm>
              <a:off x="30768033" y="-43805"/>
              <a:ext cx="415341" cy="459146"/>
              <a:chOff x="0" y="-85725"/>
              <a:chExt cx="812800" cy="898525"/>
            </a:xfrm>
          </p:grpSpPr>
          <p:sp>
            <p:nvSpPr>
              <p:cNvPr id="2053" name="Google Shape;2053;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54" name="Google Shape;2054;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55" name="Google Shape;2055;p39"/>
            <p:cNvGrpSpPr/>
            <p:nvPr/>
          </p:nvGrpSpPr>
          <p:grpSpPr>
            <a:xfrm>
              <a:off x="32423372" y="-43805"/>
              <a:ext cx="415341" cy="459146"/>
              <a:chOff x="0" y="-85725"/>
              <a:chExt cx="812800" cy="898525"/>
            </a:xfrm>
          </p:grpSpPr>
          <p:sp>
            <p:nvSpPr>
              <p:cNvPr id="2056" name="Google Shape;2056;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57" name="Google Shape;2057;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58" name="Google Shape;2058;p39"/>
            <p:cNvGrpSpPr/>
            <p:nvPr/>
          </p:nvGrpSpPr>
          <p:grpSpPr>
            <a:xfrm>
              <a:off x="28697348" y="371542"/>
              <a:ext cx="415341" cy="459146"/>
              <a:chOff x="0" y="-85725"/>
              <a:chExt cx="812800" cy="898525"/>
            </a:xfrm>
          </p:grpSpPr>
          <p:sp>
            <p:nvSpPr>
              <p:cNvPr id="2059" name="Google Shape;2059;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60" name="Google Shape;2060;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61" name="Google Shape;2061;p39"/>
            <p:cNvGrpSpPr/>
            <p:nvPr/>
          </p:nvGrpSpPr>
          <p:grpSpPr>
            <a:xfrm>
              <a:off x="31183381" y="371542"/>
              <a:ext cx="415341" cy="459146"/>
              <a:chOff x="0" y="-85725"/>
              <a:chExt cx="812800" cy="898525"/>
            </a:xfrm>
          </p:grpSpPr>
          <p:sp>
            <p:nvSpPr>
              <p:cNvPr id="2062" name="Google Shape;2062;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63" name="Google Shape;2063;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64" name="Google Shape;2064;p39"/>
            <p:cNvGrpSpPr/>
            <p:nvPr/>
          </p:nvGrpSpPr>
          <p:grpSpPr>
            <a:xfrm>
              <a:off x="32838719" y="371542"/>
              <a:ext cx="415341" cy="459146"/>
              <a:chOff x="0" y="-85725"/>
              <a:chExt cx="812800" cy="898525"/>
            </a:xfrm>
          </p:grpSpPr>
          <p:sp>
            <p:nvSpPr>
              <p:cNvPr id="2065" name="Google Shape;2065;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66" name="Google Shape;2066;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67" name="Google Shape;2067;p39"/>
            <p:cNvGrpSpPr/>
            <p:nvPr/>
          </p:nvGrpSpPr>
          <p:grpSpPr>
            <a:xfrm>
              <a:off x="29112695" y="-43805"/>
              <a:ext cx="415341" cy="459146"/>
              <a:chOff x="0" y="-85725"/>
              <a:chExt cx="812800" cy="898525"/>
            </a:xfrm>
          </p:grpSpPr>
          <p:sp>
            <p:nvSpPr>
              <p:cNvPr id="2068" name="Google Shape;2068;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69" name="Google Shape;2069;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0" name="Google Shape;2070;p39"/>
            <p:cNvGrpSpPr/>
            <p:nvPr/>
          </p:nvGrpSpPr>
          <p:grpSpPr>
            <a:xfrm>
              <a:off x="31598728" y="-43805"/>
              <a:ext cx="415341" cy="459146"/>
              <a:chOff x="0" y="-85725"/>
              <a:chExt cx="812800" cy="898525"/>
            </a:xfrm>
          </p:grpSpPr>
          <p:sp>
            <p:nvSpPr>
              <p:cNvPr id="2071" name="Google Shape;2071;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72" name="Google Shape;2072;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3" name="Google Shape;2073;p39"/>
            <p:cNvGrpSpPr/>
            <p:nvPr/>
          </p:nvGrpSpPr>
          <p:grpSpPr>
            <a:xfrm>
              <a:off x="33254066" y="-43805"/>
              <a:ext cx="415341" cy="459146"/>
              <a:chOff x="0" y="-85725"/>
              <a:chExt cx="812800" cy="898525"/>
            </a:xfrm>
          </p:grpSpPr>
          <p:sp>
            <p:nvSpPr>
              <p:cNvPr id="2074" name="Google Shape;2074;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75" name="Google Shape;2075;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6" name="Google Shape;2076;p39"/>
            <p:cNvGrpSpPr/>
            <p:nvPr/>
          </p:nvGrpSpPr>
          <p:grpSpPr>
            <a:xfrm>
              <a:off x="29528042" y="371542"/>
              <a:ext cx="415341" cy="459146"/>
              <a:chOff x="0" y="-85725"/>
              <a:chExt cx="812800" cy="898525"/>
            </a:xfrm>
          </p:grpSpPr>
          <p:sp>
            <p:nvSpPr>
              <p:cNvPr id="2077" name="Google Shape;2077;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78" name="Google Shape;2078;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9" name="Google Shape;2079;p39"/>
            <p:cNvGrpSpPr/>
            <p:nvPr/>
          </p:nvGrpSpPr>
          <p:grpSpPr>
            <a:xfrm>
              <a:off x="32014075" y="371542"/>
              <a:ext cx="415341" cy="459146"/>
              <a:chOff x="0" y="-85725"/>
              <a:chExt cx="812800" cy="898525"/>
            </a:xfrm>
          </p:grpSpPr>
          <p:sp>
            <p:nvSpPr>
              <p:cNvPr id="2080" name="Google Shape;2080;p39"/>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81" name="Google Shape;2081;p39"/>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2082" name="Google Shape;2082;p39"/>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
        <p:nvSpPr>
          <p:cNvPr id="2083" name="Google Shape;2083;p39"/>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MVP - </a:t>
            </a:r>
            <a:r>
              <a:rPr b="1" lang="en" sz="2800">
                <a:solidFill>
                  <a:srgbClr val="097D4C"/>
                </a:solidFill>
              </a:rPr>
              <a:t>User Interface</a:t>
            </a:r>
            <a:endParaRPr b="1" sz="2800">
              <a:solidFill>
                <a:srgbClr val="097D4C"/>
              </a:solidFill>
            </a:endParaRPr>
          </a:p>
        </p:txBody>
      </p:sp>
      <p:sp>
        <p:nvSpPr>
          <p:cNvPr id="2084" name="Google Shape;2084;p39"/>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3">
              <a:alphaModFix/>
            </a:blip>
            <a:stretch>
              <a:fillRect b="0" l="0" r="0" t="0"/>
            </a:stretch>
          </a:blipFill>
          <a:ln>
            <a:noFill/>
          </a:ln>
        </p:spPr>
      </p:sp>
      <p:pic>
        <p:nvPicPr>
          <p:cNvPr id="2085" name="Google Shape;2085;p39"/>
          <p:cNvPicPr preferRelativeResize="0"/>
          <p:nvPr/>
        </p:nvPicPr>
        <p:blipFill>
          <a:blip r:embed="rId4">
            <a:alphaModFix/>
          </a:blip>
          <a:stretch>
            <a:fillRect/>
          </a:stretch>
        </p:blipFill>
        <p:spPr>
          <a:xfrm>
            <a:off x="259875" y="615150"/>
            <a:ext cx="8624251" cy="4461775"/>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2089" name="Shape 2089"/>
        <p:cNvGrpSpPr/>
        <p:nvPr/>
      </p:nvGrpSpPr>
      <p:grpSpPr>
        <a:xfrm>
          <a:off x="0" y="0"/>
          <a:ext cx="0" cy="0"/>
          <a:chOff x="0" y="0"/>
          <a:chExt cx="0" cy="0"/>
        </a:xfrm>
      </p:grpSpPr>
      <p:sp>
        <p:nvSpPr>
          <p:cNvPr id="2090" name="Google Shape;2090;p40"/>
          <p:cNvSpPr txBox="1"/>
          <p:nvPr/>
        </p:nvSpPr>
        <p:spPr>
          <a:xfrm>
            <a:off x="2738530" y="526676"/>
            <a:ext cx="3668845" cy="955312"/>
          </a:xfrm>
          <a:prstGeom prst="rect">
            <a:avLst/>
          </a:prstGeom>
          <a:noFill/>
          <a:ln>
            <a:noFill/>
          </a:ln>
        </p:spPr>
        <p:txBody>
          <a:bodyPr anchorCtr="0" anchor="t" bIns="0" lIns="0" spcFirstLastPara="1" rIns="0" wrap="square" tIns="0">
            <a:spAutoFit/>
          </a:bodyPr>
          <a:lstStyle/>
          <a:p>
            <a:pPr indent="0" lvl="0" marL="0" marR="0" rtl="0" algn="ctr">
              <a:lnSpc>
                <a:spcPct val="89998"/>
              </a:lnSpc>
              <a:spcBef>
                <a:spcPts val="0"/>
              </a:spcBef>
              <a:spcAft>
                <a:spcPts val="0"/>
              </a:spcAft>
              <a:buNone/>
            </a:pPr>
            <a:r>
              <a:rPr b="0" i="0" lang="en" sz="4200" u="none" cap="none" strike="noStrike">
                <a:solidFill>
                  <a:srgbClr val="097D4C"/>
                </a:solidFill>
                <a:latin typeface="Arial"/>
                <a:ea typeface="Arial"/>
                <a:cs typeface="Arial"/>
                <a:sym typeface="Arial"/>
              </a:rPr>
              <a:t>Get In Touch</a:t>
            </a:r>
            <a:endParaRPr sz="700"/>
          </a:p>
        </p:txBody>
      </p:sp>
      <p:grpSp>
        <p:nvGrpSpPr>
          <p:cNvPr id="2091" name="Google Shape;2091;p40"/>
          <p:cNvGrpSpPr/>
          <p:nvPr/>
        </p:nvGrpSpPr>
        <p:grpSpPr>
          <a:xfrm>
            <a:off x="2627706" y="1453413"/>
            <a:ext cx="3888588" cy="2072879"/>
            <a:chOff x="0" y="-76200"/>
            <a:chExt cx="10369567" cy="5527676"/>
          </a:xfrm>
        </p:grpSpPr>
        <p:sp>
          <p:nvSpPr>
            <p:cNvPr id="2092" name="Google Shape;2092;p40"/>
            <p:cNvSpPr txBox="1"/>
            <p:nvPr/>
          </p:nvSpPr>
          <p:spPr>
            <a:xfrm>
              <a:off x="0" y="-76200"/>
              <a:ext cx="10369567" cy="556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200" u="none" cap="none" strike="noStrike">
                  <a:solidFill>
                    <a:srgbClr val="282204"/>
                  </a:solidFill>
                  <a:latin typeface="Franklin Gothic"/>
                  <a:ea typeface="Franklin Gothic"/>
                  <a:cs typeface="Franklin Gothic"/>
                  <a:sym typeface="Franklin Gothic"/>
                </a:rPr>
                <a:t>Email </a:t>
              </a:r>
              <a:endParaRPr sz="700"/>
            </a:p>
          </p:txBody>
        </p:sp>
        <p:sp>
          <p:nvSpPr>
            <p:cNvPr id="2093" name="Google Shape;2093;p40"/>
            <p:cNvSpPr txBox="1"/>
            <p:nvPr/>
          </p:nvSpPr>
          <p:spPr>
            <a:xfrm>
              <a:off x="0" y="568960"/>
              <a:ext cx="103695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 sz="1500">
                  <a:solidFill>
                    <a:srgbClr val="097D4C"/>
                  </a:solidFill>
                </a:rPr>
                <a:t>team1</a:t>
              </a:r>
              <a:r>
                <a:rPr b="0" i="0" lang="en" sz="1500" u="none" cap="none" strike="noStrike">
                  <a:solidFill>
                    <a:srgbClr val="097D4C"/>
                  </a:solidFill>
                  <a:latin typeface="Arial"/>
                  <a:ea typeface="Arial"/>
                  <a:cs typeface="Arial"/>
                  <a:sym typeface="Arial"/>
                </a:rPr>
                <a:t>@</a:t>
              </a:r>
              <a:r>
                <a:rPr lang="en" sz="1500">
                  <a:solidFill>
                    <a:srgbClr val="097D4C"/>
                  </a:solidFill>
                </a:rPr>
                <a:t>andrew.cmu.edu</a:t>
              </a:r>
              <a:endParaRPr sz="700"/>
            </a:p>
          </p:txBody>
        </p:sp>
        <p:sp>
          <p:nvSpPr>
            <p:cNvPr id="2094" name="Google Shape;2094;p40"/>
            <p:cNvSpPr txBox="1"/>
            <p:nvPr/>
          </p:nvSpPr>
          <p:spPr>
            <a:xfrm>
              <a:off x="0" y="2041208"/>
              <a:ext cx="10369567" cy="556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200" u="none" cap="none" strike="noStrike">
                  <a:solidFill>
                    <a:srgbClr val="282204"/>
                  </a:solidFill>
                  <a:latin typeface="Franklin Gothic"/>
                  <a:ea typeface="Franklin Gothic"/>
                  <a:cs typeface="Franklin Gothic"/>
                  <a:sym typeface="Franklin Gothic"/>
                </a:rPr>
                <a:t>Social Media </a:t>
              </a:r>
              <a:endParaRPr sz="700"/>
            </a:p>
          </p:txBody>
        </p:sp>
        <p:sp>
          <p:nvSpPr>
            <p:cNvPr id="2095" name="Google Shape;2095;p40"/>
            <p:cNvSpPr txBox="1"/>
            <p:nvPr/>
          </p:nvSpPr>
          <p:spPr>
            <a:xfrm>
              <a:off x="0" y="2686368"/>
              <a:ext cx="103695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500" u="none" cap="none" strike="noStrike">
                  <a:solidFill>
                    <a:srgbClr val="097D4C"/>
                  </a:solidFill>
                  <a:latin typeface="Arial"/>
                  <a:ea typeface="Arial"/>
                  <a:cs typeface="Arial"/>
                  <a:sym typeface="Arial"/>
                </a:rPr>
                <a:t>@reallygreat</a:t>
              </a:r>
              <a:r>
                <a:rPr lang="en" sz="1500">
                  <a:solidFill>
                    <a:srgbClr val="097D4C"/>
                  </a:solidFill>
                </a:rPr>
                <a:t>app</a:t>
              </a:r>
              <a:endParaRPr sz="700"/>
            </a:p>
          </p:txBody>
        </p:sp>
        <p:sp>
          <p:nvSpPr>
            <p:cNvPr id="2096" name="Google Shape;2096;p40"/>
            <p:cNvSpPr txBox="1"/>
            <p:nvPr/>
          </p:nvSpPr>
          <p:spPr>
            <a:xfrm>
              <a:off x="0" y="4158616"/>
              <a:ext cx="10369567" cy="556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200" u="none" cap="none" strike="noStrike">
                  <a:solidFill>
                    <a:srgbClr val="282204"/>
                  </a:solidFill>
                  <a:latin typeface="Franklin Gothic"/>
                  <a:ea typeface="Franklin Gothic"/>
                  <a:cs typeface="Franklin Gothic"/>
                  <a:sym typeface="Franklin Gothic"/>
                </a:rPr>
                <a:t>Call us </a:t>
              </a:r>
              <a:endParaRPr sz="700"/>
            </a:p>
          </p:txBody>
        </p:sp>
        <p:sp>
          <p:nvSpPr>
            <p:cNvPr id="2097" name="Google Shape;2097;p40"/>
            <p:cNvSpPr txBox="1"/>
            <p:nvPr/>
          </p:nvSpPr>
          <p:spPr>
            <a:xfrm>
              <a:off x="0" y="4803776"/>
              <a:ext cx="10369567" cy="647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500" u="none" cap="none" strike="noStrike">
                  <a:solidFill>
                    <a:srgbClr val="097D4C"/>
                  </a:solidFill>
                  <a:latin typeface="Arial"/>
                  <a:ea typeface="Arial"/>
                  <a:cs typeface="Arial"/>
                  <a:sym typeface="Arial"/>
                </a:rPr>
                <a:t>123-456-7890</a:t>
              </a:r>
              <a:endParaRPr sz="700"/>
            </a:p>
          </p:txBody>
        </p:sp>
      </p:grpSp>
      <p:grpSp>
        <p:nvGrpSpPr>
          <p:cNvPr id="2098" name="Google Shape;2098;p40"/>
          <p:cNvGrpSpPr/>
          <p:nvPr/>
        </p:nvGrpSpPr>
        <p:grpSpPr>
          <a:xfrm>
            <a:off x="-279872" y="4339935"/>
            <a:ext cx="9703744" cy="252036"/>
            <a:chOff x="0" y="-33667"/>
            <a:chExt cx="25876650" cy="672097"/>
          </a:xfrm>
        </p:grpSpPr>
        <p:grpSp>
          <p:nvGrpSpPr>
            <p:cNvPr id="2099" name="Google Shape;2099;p40"/>
            <p:cNvGrpSpPr/>
            <p:nvPr/>
          </p:nvGrpSpPr>
          <p:grpSpPr>
            <a:xfrm>
              <a:off x="0" y="-33667"/>
              <a:ext cx="319215" cy="352882"/>
              <a:chOff x="0" y="-85725"/>
              <a:chExt cx="812800" cy="898525"/>
            </a:xfrm>
          </p:grpSpPr>
          <p:sp>
            <p:nvSpPr>
              <p:cNvPr id="2100" name="Google Shape;2100;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01" name="Google Shape;2101;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2" name="Google Shape;2102;p40"/>
            <p:cNvGrpSpPr/>
            <p:nvPr/>
          </p:nvGrpSpPr>
          <p:grpSpPr>
            <a:xfrm>
              <a:off x="319215" y="285548"/>
              <a:ext cx="319215" cy="352882"/>
              <a:chOff x="0" y="-85725"/>
              <a:chExt cx="812800" cy="898525"/>
            </a:xfrm>
          </p:grpSpPr>
          <p:sp>
            <p:nvSpPr>
              <p:cNvPr id="2103" name="Google Shape;2103;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04" name="Google Shape;2104;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5" name="Google Shape;2105;p40"/>
            <p:cNvGrpSpPr/>
            <p:nvPr/>
          </p:nvGrpSpPr>
          <p:grpSpPr>
            <a:xfrm>
              <a:off x="638431" y="-33667"/>
              <a:ext cx="319215" cy="352882"/>
              <a:chOff x="0" y="-85725"/>
              <a:chExt cx="812800" cy="898525"/>
            </a:xfrm>
          </p:grpSpPr>
          <p:sp>
            <p:nvSpPr>
              <p:cNvPr id="2106" name="Google Shape;2106;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07" name="Google Shape;2107;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8" name="Google Shape;2108;p40"/>
            <p:cNvGrpSpPr/>
            <p:nvPr/>
          </p:nvGrpSpPr>
          <p:grpSpPr>
            <a:xfrm>
              <a:off x="957646" y="285548"/>
              <a:ext cx="319215" cy="352882"/>
              <a:chOff x="0" y="-85725"/>
              <a:chExt cx="812800" cy="898525"/>
            </a:xfrm>
          </p:grpSpPr>
          <p:sp>
            <p:nvSpPr>
              <p:cNvPr id="2109" name="Google Shape;2109;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10" name="Google Shape;2110;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11" name="Google Shape;2111;p40"/>
            <p:cNvGrpSpPr/>
            <p:nvPr/>
          </p:nvGrpSpPr>
          <p:grpSpPr>
            <a:xfrm>
              <a:off x="1276862" y="-33667"/>
              <a:ext cx="319215" cy="352882"/>
              <a:chOff x="0" y="-85725"/>
              <a:chExt cx="812800" cy="898525"/>
            </a:xfrm>
          </p:grpSpPr>
          <p:sp>
            <p:nvSpPr>
              <p:cNvPr id="2112" name="Google Shape;2112;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13" name="Google Shape;2113;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14" name="Google Shape;2114;p40"/>
            <p:cNvGrpSpPr/>
            <p:nvPr/>
          </p:nvGrpSpPr>
          <p:grpSpPr>
            <a:xfrm>
              <a:off x="1596077" y="285548"/>
              <a:ext cx="319215" cy="352882"/>
              <a:chOff x="0" y="-85725"/>
              <a:chExt cx="812800" cy="898525"/>
            </a:xfrm>
          </p:grpSpPr>
          <p:sp>
            <p:nvSpPr>
              <p:cNvPr id="2115" name="Google Shape;2115;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16" name="Google Shape;2116;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17" name="Google Shape;2117;p40"/>
            <p:cNvGrpSpPr/>
            <p:nvPr/>
          </p:nvGrpSpPr>
          <p:grpSpPr>
            <a:xfrm>
              <a:off x="1915293" y="-33667"/>
              <a:ext cx="319215" cy="352882"/>
              <a:chOff x="0" y="-85725"/>
              <a:chExt cx="812800" cy="898525"/>
            </a:xfrm>
          </p:grpSpPr>
          <p:sp>
            <p:nvSpPr>
              <p:cNvPr id="2118" name="Google Shape;2118;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19" name="Google Shape;2119;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20" name="Google Shape;2120;p40"/>
            <p:cNvGrpSpPr/>
            <p:nvPr/>
          </p:nvGrpSpPr>
          <p:grpSpPr>
            <a:xfrm>
              <a:off x="2234508" y="285548"/>
              <a:ext cx="319215" cy="352882"/>
              <a:chOff x="0" y="-85725"/>
              <a:chExt cx="812800" cy="898525"/>
            </a:xfrm>
          </p:grpSpPr>
          <p:sp>
            <p:nvSpPr>
              <p:cNvPr id="2121" name="Google Shape;2121;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22" name="Google Shape;2122;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23" name="Google Shape;2123;p40"/>
            <p:cNvGrpSpPr/>
            <p:nvPr/>
          </p:nvGrpSpPr>
          <p:grpSpPr>
            <a:xfrm>
              <a:off x="2553723" y="-33667"/>
              <a:ext cx="319215" cy="352882"/>
              <a:chOff x="0" y="-85725"/>
              <a:chExt cx="812800" cy="898525"/>
            </a:xfrm>
          </p:grpSpPr>
          <p:sp>
            <p:nvSpPr>
              <p:cNvPr id="2124" name="Google Shape;2124;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25" name="Google Shape;2125;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26" name="Google Shape;2126;p40"/>
            <p:cNvGrpSpPr/>
            <p:nvPr/>
          </p:nvGrpSpPr>
          <p:grpSpPr>
            <a:xfrm>
              <a:off x="2872939" y="285548"/>
              <a:ext cx="319215" cy="352882"/>
              <a:chOff x="0" y="-85725"/>
              <a:chExt cx="812800" cy="898525"/>
            </a:xfrm>
          </p:grpSpPr>
          <p:sp>
            <p:nvSpPr>
              <p:cNvPr id="2127" name="Google Shape;2127;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28" name="Google Shape;2128;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29" name="Google Shape;2129;p40"/>
            <p:cNvGrpSpPr/>
            <p:nvPr/>
          </p:nvGrpSpPr>
          <p:grpSpPr>
            <a:xfrm>
              <a:off x="3192154" y="-33667"/>
              <a:ext cx="319215" cy="352882"/>
              <a:chOff x="0" y="-85725"/>
              <a:chExt cx="812800" cy="898525"/>
            </a:xfrm>
          </p:grpSpPr>
          <p:sp>
            <p:nvSpPr>
              <p:cNvPr id="2130" name="Google Shape;2130;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31" name="Google Shape;2131;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2" name="Google Shape;2132;p40"/>
            <p:cNvGrpSpPr/>
            <p:nvPr/>
          </p:nvGrpSpPr>
          <p:grpSpPr>
            <a:xfrm>
              <a:off x="3511370" y="285548"/>
              <a:ext cx="319215" cy="352882"/>
              <a:chOff x="0" y="-85725"/>
              <a:chExt cx="812800" cy="898525"/>
            </a:xfrm>
          </p:grpSpPr>
          <p:sp>
            <p:nvSpPr>
              <p:cNvPr id="2133" name="Google Shape;2133;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34" name="Google Shape;2134;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5" name="Google Shape;2135;p40"/>
            <p:cNvGrpSpPr/>
            <p:nvPr/>
          </p:nvGrpSpPr>
          <p:grpSpPr>
            <a:xfrm>
              <a:off x="3830585" y="-33667"/>
              <a:ext cx="319215" cy="352882"/>
              <a:chOff x="0" y="-85725"/>
              <a:chExt cx="812800" cy="898525"/>
            </a:xfrm>
          </p:grpSpPr>
          <p:sp>
            <p:nvSpPr>
              <p:cNvPr id="2136" name="Google Shape;2136;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37" name="Google Shape;2137;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8" name="Google Shape;2138;p40"/>
            <p:cNvGrpSpPr/>
            <p:nvPr/>
          </p:nvGrpSpPr>
          <p:grpSpPr>
            <a:xfrm>
              <a:off x="4149800" y="285548"/>
              <a:ext cx="319215" cy="352882"/>
              <a:chOff x="0" y="-85725"/>
              <a:chExt cx="812800" cy="898525"/>
            </a:xfrm>
          </p:grpSpPr>
          <p:sp>
            <p:nvSpPr>
              <p:cNvPr id="2139" name="Google Shape;2139;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40" name="Google Shape;2140;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41" name="Google Shape;2141;p40"/>
            <p:cNvGrpSpPr/>
            <p:nvPr/>
          </p:nvGrpSpPr>
          <p:grpSpPr>
            <a:xfrm>
              <a:off x="4469016" y="-33667"/>
              <a:ext cx="319215" cy="352882"/>
              <a:chOff x="0" y="-85725"/>
              <a:chExt cx="812800" cy="898525"/>
            </a:xfrm>
          </p:grpSpPr>
          <p:sp>
            <p:nvSpPr>
              <p:cNvPr id="2142" name="Google Shape;2142;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43" name="Google Shape;2143;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44" name="Google Shape;2144;p40"/>
            <p:cNvGrpSpPr/>
            <p:nvPr/>
          </p:nvGrpSpPr>
          <p:grpSpPr>
            <a:xfrm>
              <a:off x="4788231" y="285548"/>
              <a:ext cx="319215" cy="352882"/>
              <a:chOff x="0" y="-85725"/>
              <a:chExt cx="812800" cy="898525"/>
            </a:xfrm>
          </p:grpSpPr>
          <p:sp>
            <p:nvSpPr>
              <p:cNvPr id="2145" name="Google Shape;2145;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46" name="Google Shape;2146;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47" name="Google Shape;2147;p40"/>
            <p:cNvGrpSpPr/>
            <p:nvPr/>
          </p:nvGrpSpPr>
          <p:grpSpPr>
            <a:xfrm>
              <a:off x="5107447" y="-33667"/>
              <a:ext cx="319215" cy="352882"/>
              <a:chOff x="0" y="-85725"/>
              <a:chExt cx="812800" cy="898525"/>
            </a:xfrm>
          </p:grpSpPr>
          <p:sp>
            <p:nvSpPr>
              <p:cNvPr id="2148" name="Google Shape;2148;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49" name="Google Shape;2149;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50" name="Google Shape;2150;p40"/>
            <p:cNvGrpSpPr/>
            <p:nvPr/>
          </p:nvGrpSpPr>
          <p:grpSpPr>
            <a:xfrm>
              <a:off x="5426662" y="285548"/>
              <a:ext cx="319215" cy="352882"/>
              <a:chOff x="0" y="-85725"/>
              <a:chExt cx="812800" cy="898525"/>
            </a:xfrm>
          </p:grpSpPr>
          <p:sp>
            <p:nvSpPr>
              <p:cNvPr id="2151" name="Google Shape;2151;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52" name="Google Shape;2152;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53" name="Google Shape;2153;p40"/>
            <p:cNvGrpSpPr/>
            <p:nvPr/>
          </p:nvGrpSpPr>
          <p:grpSpPr>
            <a:xfrm>
              <a:off x="5745878" y="-33667"/>
              <a:ext cx="319215" cy="352882"/>
              <a:chOff x="0" y="-85725"/>
              <a:chExt cx="812800" cy="898525"/>
            </a:xfrm>
          </p:grpSpPr>
          <p:sp>
            <p:nvSpPr>
              <p:cNvPr id="2154" name="Google Shape;2154;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55" name="Google Shape;2155;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56" name="Google Shape;2156;p40"/>
            <p:cNvGrpSpPr/>
            <p:nvPr/>
          </p:nvGrpSpPr>
          <p:grpSpPr>
            <a:xfrm>
              <a:off x="6065093" y="285548"/>
              <a:ext cx="319215" cy="352882"/>
              <a:chOff x="0" y="-85725"/>
              <a:chExt cx="812800" cy="898525"/>
            </a:xfrm>
          </p:grpSpPr>
          <p:sp>
            <p:nvSpPr>
              <p:cNvPr id="2157" name="Google Shape;2157;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58" name="Google Shape;2158;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59" name="Google Shape;2159;p40"/>
            <p:cNvGrpSpPr/>
            <p:nvPr/>
          </p:nvGrpSpPr>
          <p:grpSpPr>
            <a:xfrm>
              <a:off x="6384308" y="-33667"/>
              <a:ext cx="319215" cy="352882"/>
              <a:chOff x="0" y="-85725"/>
              <a:chExt cx="812800" cy="898525"/>
            </a:xfrm>
          </p:grpSpPr>
          <p:sp>
            <p:nvSpPr>
              <p:cNvPr id="2160" name="Google Shape;2160;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61" name="Google Shape;2161;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62" name="Google Shape;2162;p40"/>
            <p:cNvGrpSpPr/>
            <p:nvPr/>
          </p:nvGrpSpPr>
          <p:grpSpPr>
            <a:xfrm>
              <a:off x="6703524" y="285548"/>
              <a:ext cx="319215" cy="352882"/>
              <a:chOff x="0" y="-85725"/>
              <a:chExt cx="812800" cy="898525"/>
            </a:xfrm>
          </p:grpSpPr>
          <p:sp>
            <p:nvSpPr>
              <p:cNvPr id="2163" name="Google Shape;2163;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64" name="Google Shape;2164;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65" name="Google Shape;2165;p40"/>
            <p:cNvGrpSpPr/>
            <p:nvPr/>
          </p:nvGrpSpPr>
          <p:grpSpPr>
            <a:xfrm>
              <a:off x="7022739" y="-33667"/>
              <a:ext cx="319215" cy="352882"/>
              <a:chOff x="0" y="-85725"/>
              <a:chExt cx="812800" cy="898525"/>
            </a:xfrm>
          </p:grpSpPr>
          <p:sp>
            <p:nvSpPr>
              <p:cNvPr id="2166" name="Google Shape;2166;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67" name="Google Shape;2167;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68" name="Google Shape;2168;p40"/>
            <p:cNvGrpSpPr/>
            <p:nvPr/>
          </p:nvGrpSpPr>
          <p:grpSpPr>
            <a:xfrm>
              <a:off x="7341955" y="285548"/>
              <a:ext cx="319215" cy="352882"/>
              <a:chOff x="0" y="-85725"/>
              <a:chExt cx="812800" cy="898525"/>
            </a:xfrm>
          </p:grpSpPr>
          <p:sp>
            <p:nvSpPr>
              <p:cNvPr id="2169" name="Google Shape;2169;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70" name="Google Shape;2170;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71" name="Google Shape;2171;p40"/>
            <p:cNvGrpSpPr/>
            <p:nvPr/>
          </p:nvGrpSpPr>
          <p:grpSpPr>
            <a:xfrm>
              <a:off x="7661170" y="-33667"/>
              <a:ext cx="319215" cy="352882"/>
              <a:chOff x="0" y="-85725"/>
              <a:chExt cx="812800" cy="898525"/>
            </a:xfrm>
          </p:grpSpPr>
          <p:sp>
            <p:nvSpPr>
              <p:cNvPr id="2172" name="Google Shape;2172;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73" name="Google Shape;2173;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74" name="Google Shape;2174;p40"/>
            <p:cNvGrpSpPr/>
            <p:nvPr/>
          </p:nvGrpSpPr>
          <p:grpSpPr>
            <a:xfrm>
              <a:off x="7980386" y="285548"/>
              <a:ext cx="319215" cy="352882"/>
              <a:chOff x="0" y="-85725"/>
              <a:chExt cx="812800" cy="898525"/>
            </a:xfrm>
          </p:grpSpPr>
          <p:sp>
            <p:nvSpPr>
              <p:cNvPr id="2175" name="Google Shape;2175;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76" name="Google Shape;2176;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77" name="Google Shape;2177;p40"/>
            <p:cNvGrpSpPr/>
            <p:nvPr/>
          </p:nvGrpSpPr>
          <p:grpSpPr>
            <a:xfrm>
              <a:off x="8299601" y="-33667"/>
              <a:ext cx="319215" cy="352882"/>
              <a:chOff x="0" y="-85725"/>
              <a:chExt cx="812800" cy="898525"/>
            </a:xfrm>
          </p:grpSpPr>
          <p:sp>
            <p:nvSpPr>
              <p:cNvPr id="2178" name="Google Shape;2178;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79" name="Google Shape;2179;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0" name="Google Shape;2180;p40"/>
            <p:cNvGrpSpPr/>
            <p:nvPr/>
          </p:nvGrpSpPr>
          <p:grpSpPr>
            <a:xfrm>
              <a:off x="10210243" y="-33667"/>
              <a:ext cx="319215" cy="352882"/>
              <a:chOff x="0" y="-85725"/>
              <a:chExt cx="812800" cy="898525"/>
            </a:xfrm>
          </p:grpSpPr>
          <p:sp>
            <p:nvSpPr>
              <p:cNvPr id="2181" name="Google Shape;2181;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82" name="Google Shape;2182;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3" name="Google Shape;2183;p40"/>
            <p:cNvGrpSpPr/>
            <p:nvPr/>
          </p:nvGrpSpPr>
          <p:grpSpPr>
            <a:xfrm>
              <a:off x="8618816" y="285548"/>
              <a:ext cx="319215" cy="352882"/>
              <a:chOff x="0" y="-85725"/>
              <a:chExt cx="812800" cy="898525"/>
            </a:xfrm>
          </p:grpSpPr>
          <p:sp>
            <p:nvSpPr>
              <p:cNvPr id="2184" name="Google Shape;2184;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85" name="Google Shape;2185;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6" name="Google Shape;2186;p40"/>
            <p:cNvGrpSpPr/>
            <p:nvPr/>
          </p:nvGrpSpPr>
          <p:grpSpPr>
            <a:xfrm>
              <a:off x="10529459" y="285548"/>
              <a:ext cx="319215" cy="352882"/>
              <a:chOff x="0" y="-85725"/>
              <a:chExt cx="812800" cy="898525"/>
            </a:xfrm>
          </p:grpSpPr>
          <p:sp>
            <p:nvSpPr>
              <p:cNvPr id="2187" name="Google Shape;2187;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88" name="Google Shape;2188;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9" name="Google Shape;2189;p40"/>
            <p:cNvGrpSpPr/>
            <p:nvPr/>
          </p:nvGrpSpPr>
          <p:grpSpPr>
            <a:xfrm>
              <a:off x="8938032" y="-33667"/>
              <a:ext cx="319215" cy="352882"/>
              <a:chOff x="0" y="-85725"/>
              <a:chExt cx="812800" cy="898525"/>
            </a:xfrm>
          </p:grpSpPr>
          <p:sp>
            <p:nvSpPr>
              <p:cNvPr id="2190" name="Google Shape;2190;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91" name="Google Shape;2191;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92" name="Google Shape;2192;p40"/>
            <p:cNvGrpSpPr/>
            <p:nvPr/>
          </p:nvGrpSpPr>
          <p:grpSpPr>
            <a:xfrm>
              <a:off x="10848674" y="-33667"/>
              <a:ext cx="319215" cy="352882"/>
              <a:chOff x="0" y="-85725"/>
              <a:chExt cx="812800" cy="898525"/>
            </a:xfrm>
          </p:grpSpPr>
          <p:sp>
            <p:nvSpPr>
              <p:cNvPr id="2193" name="Google Shape;2193;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94" name="Google Shape;2194;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95" name="Google Shape;2195;p40"/>
            <p:cNvGrpSpPr/>
            <p:nvPr/>
          </p:nvGrpSpPr>
          <p:grpSpPr>
            <a:xfrm>
              <a:off x="12120885" y="-33667"/>
              <a:ext cx="319215" cy="352882"/>
              <a:chOff x="0" y="-85725"/>
              <a:chExt cx="812800" cy="898525"/>
            </a:xfrm>
          </p:grpSpPr>
          <p:sp>
            <p:nvSpPr>
              <p:cNvPr id="2196" name="Google Shape;2196;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97" name="Google Shape;2197;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98" name="Google Shape;2198;p40"/>
            <p:cNvGrpSpPr/>
            <p:nvPr/>
          </p:nvGrpSpPr>
          <p:grpSpPr>
            <a:xfrm>
              <a:off x="9257247" y="285548"/>
              <a:ext cx="319215" cy="352882"/>
              <a:chOff x="0" y="-85725"/>
              <a:chExt cx="812800" cy="898525"/>
            </a:xfrm>
          </p:grpSpPr>
          <p:sp>
            <p:nvSpPr>
              <p:cNvPr id="2199" name="Google Shape;2199;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00" name="Google Shape;2200;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01" name="Google Shape;2201;p40"/>
            <p:cNvGrpSpPr/>
            <p:nvPr/>
          </p:nvGrpSpPr>
          <p:grpSpPr>
            <a:xfrm>
              <a:off x="11167889" y="285548"/>
              <a:ext cx="319215" cy="352882"/>
              <a:chOff x="0" y="-85725"/>
              <a:chExt cx="812800" cy="898525"/>
            </a:xfrm>
          </p:grpSpPr>
          <p:sp>
            <p:nvSpPr>
              <p:cNvPr id="2202" name="Google Shape;2202;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03" name="Google Shape;2203;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04" name="Google Shape;2204;p40"/>
            <p:cNvGrpSpPr/>
            <p:nvPr/>
          </p:nvGrpSpPr>
          <p:grpSpPr>
            <a:xfrm>
              <a:off x="12440101" y="285548"/>
              <a:ext cx="319215" cy="352882"/>
              <a:chOff x="0" y="-85725"/>
              <a:chExt cx="812800" cy="898525"/>
            </a:xfrm>
          </p:grpSpPr>
          <p:sp>
            <p:nvSpPr>
              <p:cNvPr id="2205" name="Google Shape;2205;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06" name="Google Shape;2206;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07" name="Google Shape;2207;p40"/>
            <p:cNvGrpSpPr/>
            <p:nvPr/>
          </p:nvGrpSpPr>
          <p:grpSpPr>
            <a:xfrm>
              <a:off x="9576463" y="-33667"/>
              <a:ext cx="319215" cy="352882"/>
              <a:chOff x="0" y="-85725"/>
              <a:chExt cx="812800" cy="898525"/>
            </a:xfrm>
          </p:grpSpPr>
          <p:sp>
            <p:nvSpPr>
              <p:cNvPr id="2208" name="Google Shape;2208;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09" name="Google Shape;2209;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10" name="Google Shape;2210;p40"/>
            <p:cNvGrpSpPr/>
            <p:nvPr/>
          </p:nvGrpSpPr>
          <p:grpSpPr>
            <a:xfrm>
              <a:off x="11487105" y="-33667"/>
              <a:ext cx="319215" cy="352882"/>
              <a:chOff x="0" y="-85725"/>
              <a:chExt cx="812800" cy="898525"/>
            </a:xfrm>
          </p:grpSpPr>
          <p:sp>
            <p:nvSpPr>
              <p:cNvPr id="2211" name="Google Shape;2211;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12" name="Google Shape;2212;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13" name="Google Shape;2213;p40"/>
            <p:cNvGrpSpPr/>
            <p:nvPr/>
          </p:nvGrpSpPr>
          <p:grpSpPr>
            <a:xfrm>
              <a:off x="12759316" y="-33667"/>
              <a:ext cx="319215" cy="352882"/>
              <a:chOff x="0" y="-85725"/>
              <a:chExt cx="812800" cy="898525"/>
            </a:xfrm>
          </p:grpSpPr>
          <p:sp>
            <p:nvSpPr>
              <p:cNvPr id="2214" name="Google Shape;2214;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15" name="Google Shape;2215;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16" name="Google Shape;2216;p40"/>
            <p:cNvGrpSpPr/>
            <p:nvPr/>
          </p:nvGrpSpPr>
          <p:grpSpPr>
            <a:xfrm>
              <a:off x="9895678" y="285548"/>
              <a:ext cx="319215" cy="352882"/>
              <a:chOff x="0" y="-85725"/>
              <a:chExt cx="812800" cy="898525"/>
            </a:xfrm>
          </p:grpSpPr>
          <p:sp>
            <p:nvSpPr>
              <p:cNvPr id="2217" name="Google Shape;2217;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18" name="Google Shape;2218;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19" name="Google Shape;2219;p40"/>
            <p:cNvGrpSpPr/>
            <p:nvPr/>
          </p:nvGrpSpPr>
          <p:grpSpPr>
            <a:xfrm>
              <a:off x="11806320" y="285548"/>
              <a:ext cx="319215" cy="352882"/>
              <a:chOff x="0" y="-85725"/>
              <a:chExt cx="812800" cy="898525"/>
            </a:xfrm>
          </p:grpSpPr>
          <p:sp>
            <p:nvSpPr>
              <p:cNvPr id="2220" name="Google Shape;2220;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21" name="Google Shape;2221;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22" name="Google Shape;2222;p40"/>
            <p:cNvGrpSpPr/>
            <p:nvPr/>
          </p:nvGrpSpPr>
          <p:grpSpPr>
            <a:xfrm>
              <a:off x="12798119" y="-33667"/>
              <a:ext cx="319215" cy="352882"/>
              <a:chOff x="0" y="-85725"/>
              <a:chExt cx="812800" cy="898525"/>
            </a:xfrm>
          </p:grpSpPr>
          <p:sp>
            <p:nvSpPr>
              <p:cNvPr id="2223" name="Google Shape;2223;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24" name="Google Shape;2224;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25" name="Google Shape;2225;p40"/>
            <p:cNvGrpSpPr/>
            <p:nvPr/>
          </p:nvGrpSpPr>
          <p:grpSpPr>
            <a:xfrm>
              <a:off x="13117334" y="285548"/>
              <a:ext cx="319215" cy="352882"/>
              <a:chOff x="0" y="-85725"/>
              <a:chExt cx="812800" cy="898525"/>
            </a:xfrm>
          </p:grpSpPr>
          <p:sp>
            <p:nvSpPr>
              <p:cNvPr id="2226" name="Google Shape;2226;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27" name="Google Shape;2227;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28" name="Google Shape;2228;p40"/>
            <p:cNvGrpSpPr/>
            <p:nvPr/>
          </p:nvGrpSpPr>
          <p:grpSpPr>
            <a:xfrm>
              <a:off x="13436549" y="-33667"/>
              <a:ext cx="319215" cy="352882"/>
              <a:chOff x="0" y="-85725"/>
              <a:chExt cx="812800" cy="898525"/>
            </a:xfrm>
          </p:grpSpPr>
          <p:sp>
            <p:nvSpPr>
              <p:cNvPr id="2229" name="Google Shape;2229;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30" name="Google Shape;2230;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31" name="Google Shape;2231;p40"/>
            <p:cNvGrpSpPr/>
            <p:nvPr/>
          </p:nvGrpSpPr>
          <p:grpSpPr>
            <a:xfrm>
              <a:off x="13755765" y="285548"/>
              <a:ext cx="319215" cy="352882"/>
              <a:chOff x="0" y="-85725"/>
              <a:chExt cx="812800" cy="898525"/>
            </a:xfrm>
          </p:grpSpPr>
          <p:sp>
            <p:nvSpPr>
              <p:cNvPr id="2232" name="Google Shape;2232;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33" name="Google Shape;2233;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34" name="Google Shape;2234;p40"/>
            <p:cNvGrpSpPr/>
            <p:nvPr/>
          </p:nvGrpSpPr>
          <p:grpSpPr>
            <a:xfrm>
              <a:off x="14074980" y="-33667"/>
              <a:ext cx="319215" cy="352882"/>
              <a:chOff x="0" y="-85725"/>
              <a:chExt cx="812800" cy="898525"/>
            </a:xfrm>
          </p:grpSpPr>
          <p:sp>
            <p:nvSpPr>
              <p:cNvPr id="2235" name="Google Shape;2235;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36" name="Google Shape;2236;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37" name="Google Shape;2237;p40"/>
            <p:cNvGrpSpPr/>
            <p:nvPr/>
          </p:nvGrpSpPr>
          <p:grpSpPr>
            <a:xfrm>
              <a:off x="14394196" y="285548"/>
              <a:ext cx="319215" cy="352882"/>
              <a:chOff x="0" y="-85725"/>
              <a:chExt cx="812800" cy="898525"/>
            </a:xfrm>
          </p:grpSpPr>
          <p:sp>
            <p:nvSpPr>
              <p:cNvPr id="2238" name="Google Shape;2238;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39" name="Google Shape;2239;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40" name="Google Shape;2240;p40"/>
            <p:cNvGrpSpPr/>
            <p:nvPr/>
          </p:nvGrpSpPr>
          <p:grpSpPr>
            <a:xfrm>
              <a:off x="14713411" y="-33667"/>
              <a:ext cx="319215" cy="352882"/>
              <a:chOff x="0" y="-85725"/>
              <a:chExt cx="812800" cy="898525"/>
            </a:xfrm>
          </p:grpSpPr>
          <p:sp>
            <p:nvSpPr>
              <p:cNvPr id="2241" name="Google Shape;2241;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42" name="Google Shape;2242;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43" name="Google Shape;2243;p40"/>
            <p:cNvGrpSpPr/>
            <p:nvPr/>
          </p:nvGrpSpPr>
          <p:grpSpPr>
            <a:xfrm>
              <a:off x="15032627" y="285548"/>
              <a:ext cx="319215" cy="352882"/>
              <a:chOff x="0" y="-85725"/>
              <a:chExt cx="812800" cy="898525"/>
            </a:xfrm>
          </p:grpSpPr>
          <p:sp>
            <p:nvSpPr>
              <p:cNvPr id="2244" name="Google Shape;2244;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45" name="Google Shape;2245;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46" name="Google Shape;2246;p40"/>
            <p:cNvGrpSpPr/>
            <p:nvPr/>
          </p:nvGrpSpPr>
          <p:grpSpPr>
            <a:xfrm>
              <a:off x="15351842" y="-33667"/>
              <a:ext cx="319215" cy="352882"/>
              <a:chOff x="0" y="-85725"/>
              <a:chExt cx="812800" cy="898525"/>
            </a:xfrm>
          </p:grpSpPr>
          <p:sp>
            <p:nvSpPr>
              <p:cNvPr id="2247" name="Google Shape;2247;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48" name="Google Shape;2248;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49" name="Google Shape;2249;p40"/>
            <p:cNvGrpSpPr/>
            <p:nvPr/>
          </p:nvGrpSpPr>
          <p:grpSpPr>
            <a:xfrm>
              <a:off x="15671057" y="285548"/>
              <a:ext cx="319215" cy="352882"/>
              <a:chOff x="0" y="-85725"/>
              <a:chExt cx="812800" cy="898525"/>
            </a:xfrm>
          </p:grpSpPr>
          <p:sp>
            <p:nvSpPr>
              <p:cNvPr id="2250" name="Google Shape;2250;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51" name="Google Shape;2251;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52" name="Google Shape;2252;p40"/>
            <p:cNvGrpSpPr/>
            <p:nvPr/>
          </p:nvGrpSpPr>
          <p:grpSpPr>
            <a:xfrm>
              <a:off x="15990273" y="-33667"/>
              <a:ext cx="319215" cy="352882"/>
              <a:chOff x="0" y="-85725"/>
              <a:chExt cx="812800" cy="898525"/>
            </a:xfrm>
          </p:grpSpPr>
          <p:sp>
            <p:nvSpPr>
              <p:cNvPr id="2253" name="Google Shape;2253;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54" name="Google Shape;2254;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55" name="Google Shape;2255;p40"/>
            <p:cNvGrpSpPr/>
            <p:nvPr/>
          </p:nvGrpSpPr>
          <p:grpSpPr>
            <a:xfrm>
              <a:off x="16309488" y="285548"/>
              <a:ext cx="319215" cy="352882"/>
              <a:chOff x="0" y="-85725"/>
              <a:chExt cx="812800" cy="898525"/>
            </a:xfrm>
          </p:grpSpPr>
          <p:sp>
            <p:nvSpPr>
              <p:cNvPr id="2256" name="Google Shape;2256;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57" name="Google Shape;2257;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58" name="Google Shape;2258;p40"/>
            <p:cNvGrpSpPr/>
            <p:nvPr/>
          </p:nvGrpSpPr>
          <p:grpSpPr>
            <a:xfrm>
              <a:off x="16628704" y="-33667"/>
              <a:ext cx="319215" cy="352882"/>
              <a:chOff x="0" y="-85725"/>
              <a:chExt cx="812800" cy="898525"/>
            </a:xfrm>
          </p:grpSpPr>
          <p:sp>
            <p:nvSpPr>
              <p:cNvPr id="2259" name="Google Shape;2259;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60" name="Google Shape;2260;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61" name="Google Shape;2261;p40"/>
            <p:cNvGrpSpPr/>
            <p:nvPr/>
          </p:nvGrpSpPr>
          <p:grpSpPr>
            <a:xfrm>
              <a:off x="16947919" y="285548"/>
              <a:ext cx="319215" cy="352882"/>
              <a:chOff x="0" y="-85725"/>
              <a:chExt cx="812800" cy="898525"/>
            </a:xfrm>
          </p:grpSpPr>
          <p:sp>
            <p:nvSpPr>
              <p:cNvPr id="2262" name="Google Shape;2262;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63" name="Google Shape;2263;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64" name="Google Shape;2264;p40"/>
            <p:cNvGrpSpPr/>
            <p:nvPr/>
          </p:nvGrpSpPr>
          <p:grpSpPr>
            <a:xfrm>
              <a:off x="17267134" y="-33667"/>
              <a:ext cx="319215" cy="352882"/>
              <a:chOff x="0" y="-85725"/>
              <a:chExt cx="812800" cy="898525"/>
            </a:xfrm>
          </p:grpSpPr>
          <p:sp>
            <p:nvSpPr>
              <p:cNvPr id="2265" name="Google Shape;2265;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66" name="Google Shape;2266;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67" name="Google Shape;2267;p40"/>
            <p:cNvGrpSpPr/>
            <p:nvPr/>
          </p:nvGrpSpPr>
          <p:grpSpPr>
            <a:xfrm>
              <a:off x="17586350" y="285548"/>
              <a:ext cx="319215" cy="352882"/>
              <a:chOff x="0" y="-85725"/>
              <a:chExt cx="812800" cy="898525"/>
            </a:xfrm>
          </p:grpSpPr>
          <p:sp>
            <p:nvSpPr>
              <p:cNvPr id="2268" name="Google Shape;2268;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69" name="Google Shape;2269;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0" name="Google Shape;2270;p40"/>
            <p:cNvGrpSpPr/>
            <p:nvPr/>
          </p:nvGrpSpPr>
          <p:grpSpPr>
            <a:xfrm>
              <a:off x="17905565" y="-33667"/>
              <a:ext cx="319215" cy="352882"/>
              <a:chOff x="0" y="-85725"/>
              <a:chExt cx="812800" cy="898525"/>
            </a:xfrm>
          </p:grpSpPr>
          <p:sp>
            <p:nvSpPr>
              <p:cNvPr id="2271" name="Google Shape;2271;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72" name="Google Shape;2272;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3" name="Google Shape;2273;p40"/>
            <p:cNvGrpSpPr/>
            <p:nvPr/>
          </p:nvGrpSpPr>
          <p:grpSpPr>
            <a:xfrm>
              <a:off x="18224781" y="285548"/>
              <a:ext cx="319215" cy="352882"/>
              <a:chOff x="0" y="-85725"/>
              <a:chExt cx="812800" cy="898525"/>
            </a:xfrm>
          </p:grpSpPr>
          <p:sp>
            <p:nvSpPr>
              <p:cNvPr id="2274" name="Google Shape;2274;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75" name="Google Shape;2275;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6" name="Google Shape;2276;p40"/>
            <p:cNvGrpSpPr/>
            <p:nvPr/>
          </p:nvGrpSpPr>
          <p:grpSpPr>
            <a:xfrm>
              <a:off x="18543996" y="-33667"/>
              <a:ext cx="319215" cy="352882"/>
              <a:chOff x="0" y="-85725"/>
              <a:chExt cx="812800" cy="898525"/>
            </a:xfrm>
          </p:grpSpPr>
          <p:sp>
            <p:nvSpPr>
              <p:cNvPr id="2277" name="Google Shape;2277;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78" name="Google Shape;2278;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9" name="Google Shape;2279;p40"/>
            <p:cNvGrpSpPr/>
            <p:nvPr/>
          </p:nvGrpSpPr>
          <p:grpSpPr>
            <a:xfrm>
              <a:off x="18863212" y="285548"/>
              <a:ext cx="319215" cy="352882"/>
              <a:chOff x="0" y="-85725"/>
              <a:chExt cx="812800" cy="898525"/>
            </a:xfrm>
          </p:grpSpPr>
          <p:sp>
            <p:nvSpPr>
              <p:cNvPr id="2280" name="Google Shape;2280;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81" name="Google Shape;2281;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82" name="Google Shape;2282;p40"/>
            <p:cNvGrpSpPr/>
            <p:nvPr/>
          </p:nvGrpSpPr>
          <p:grpSpPr>
            <a:xfrm>
              <a:off x="19182427" y="-33667"/>
              <a:ext cx="319215" cy="352882"/>
              <a:chOff x="0" y="-85725"/>
              <a:chExt cx="812800" cy="898525"/>
            </a:xfrm>
          </p:grpSpPr>
          <p:sp>
            <p:nvSpPr>
              <p:cNvPr id="2283" name="Google Shape;2283;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84" name="Google Shape;2284;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85" name="Google Shape;2285;p40"/>
            <p:cNvGrpSpPr/>
            <p:nvPr/>
          </p:nvGrpSpPr>
          <p:grpSpPr>
            <a:xfrm>
              <a:off x="19501642" y="285548"/>
              <a:ext cx="319215" cy="352882"/>
              <a:chOff x="0" y="-85725"/>
              <a:chExt cx="812800" cy="898525"/>
            </a:xfrm>
          </p:grpSpPr>
          <p:sp>
            <p:nvSpPr>
              <p:cNvPr id="2286" name="Google Shape;2286;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87" name="Google Shape;2287;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88" name="Google Shape;2288;p40"/>
            <p:cNvGrpSpPr/>
            <p:nvPr/>
          </p:nvGrpSpPr>
          <p:grpSpPr>
            <a:xfrm>
              <a:off x="19820858" y="-33667"/>
              <a:ext cx="319215" cy="352882"/>
              <a:chOff x="0" y="-85725"/>
              <a:chExt cx="812800" cy="898525"/>
            </a:xfrm>
          </p:grpSpPr>
          <p:sp>
            <p:nvSpPr>
              <p:cNvPr id="2289" name="Google Shape;2289;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90" name="Google Shape;2290;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1" name="Google Shape;2291;p40"/>
            <p:cNvGrpSpPr/>
            <p:nvPr/>
          </p:nvGrpSpPr>
          <p:grpSpPr>
            <a:xfrm>
              <a:off x="20140073" y="285548"/>
              <a:ext cx="319215" cy="352882"/>
              <a:chOff x="0" y="-85725"/>
              <a:chExt cx="812800" cy="898525"/>
            </a:xfrm>
          </p:grpSpPr>
          <p:sp>
            <p:nvSpPr>
              <p:cNvPr id="2292" name="Google Shape;2292;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93" name="Google Shape;2293;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4" name="Google Shape;2294;p40"/>
            <p:cNvGrpSpPr/>
            <p:nvPr/>
          </p:nvGrpSpPr>
          <p:grpSpPr>
            <a:xfrm>
              <a:off x="20459289" y="-33667"/>
              <a:ext cx="319215" cy="352882"/>
              <a:chOff x="0" y="-85725"/>
              <a:chExt cx="812800" cy="898525"/>
            </a:xfrm>
          </p:grpSpPr>
          <p:sp>
            <p:nvSpPr>
              <p:cNvPr id="2295" name="Google Shape;2295;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96" name="Google Shape;2296;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7" name="Google Shape;2297;p40"/>
            <p:cNvGrpSpPr/>
            <p:nvPr/>
          </p:nvGrpSpPr>
          <p:grpSpPr>
            <a:xfrm>
              <a:off x="20778504" y="285548"/>
              <a:ext cx="319215" cy="352882"/>
              <a:chOff x="0" y="-85725"/>
              <a:chExt cx="812800" cy="898525"/>
            </a:xfrm>
          </p:grpSpPr>
          <p:sp>
            <p:nvSpPr>
              <p:cNvPr id="2298" name="Google Shape;2298;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99" name="Google Shape;2299;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00" name="Google Shape;2300;p40"/>
            <p:cNvGrpSpPr/>
            <p:nvPr/>
          </p:nvGrpSpPr>
          <p:grpSpPr>
            <a:xfrm>
              <a:off x="21097720" y="-33667"/>
              <a:ext cx="319215" cy="352882"/>
              <a:chOff x="0" y="-85725"/>
              <a:chExt cx="812800" cy="898525"/>
            </a:xfrm>
          </p:grpSpPr>
          <p:sp>
            <p:nvSpPr>
              <p:cNvPr id="2301" name="Google Shape;2301;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02" name="Google Shape;2302;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03" name="Google Shape;2303;p40"/>
            <p:cNvGrpSpPr/>
            <p:nvPr/>
          </p:nvGrpSpPr>
          <p:grpSpPr>
            <a:xfrm>
              <a:off x="23008362" y="-33667"/>
              <a:ext cx="319215" cy="352882"/>
              <a:chOff x="0" y="-85725"/>
              <a:chExt cx="812800" cy="898525"/>
            </a:xfrm>
          </p:grpSpPr>
          <p:sp>
            <p:nvSpPr>
              <p:cNvPr id="2304" name="Google Shape;2304;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05" name="Google Shape;2305;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06" name="Google Shape;2306;p40"/>
            <p:cNvGrpSpPr/>
            <p:nvPr/>
          </p:nvGrpSpPr>
          <p:grpSpPr>
            <a:xfrm>
              <a:off x="21416935" y="285548"/>
              <a:ext cx="319215" cy="352882"/>
              <a:chOff x="0" y="-85725"/>
              <a:chExt cx="812800" cy="898525"/>
            </a:xfrm>
          </p:grpSpPr>
          <p:sp>
            <p:nvSpPr>
              <p:cNvPr id="2307" name="Google Shape;2307;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08" name="Google Shape;2308;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09" name="Google Shape;2309;p40"/>
            <p:cNvGrpSpPr/>
            <p:nvPr/>
          </p:nvGrpSpPr>
          <p:grpSpPr>
            <a:xfrm>
              <a:off x="23327577" y="285548"/>
              <a:ext cx="319215" cy="352882"/>
              <a:chOff x="0" y="-85725"/>
              <a:chExt cx="812800" cy="898525"/>
            </a:xfrm>
          </p:grpSpPr>
          <p:sp>
            <p:nvSpPr>
              <p:cNvPr id="2310" name="Google Shape;2310;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11" name="Google Shape;2311;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12" name="Google Shape;2312;p40"/>
            <p:cNvGrpSpPr/>
            <p:nvPr/>
          </p:nvGrpSpPr>
          <p:grpSpPr>
            <a:xfrm>
              <a:off x="21736150" y="-33667"/>
              <a:ext cx="319215" cy="352882"/>
              <a:chOff x="0" y="-85725"/>
              <a:chExt cx="812800" cy="898525"/>
            </a:xfrm>
          </p:grpSpPr>
          <p:sp>
            <p:nvSpPr>
              <p:cNvPr id="2313" name="Google Shape;2313;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14" name="Google Shape;2314;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15" name="Google Shape;2315;p40"/>
            <p:cNvGrpSpPr/>
            <p:nvPr/>
          </p:nvGrpSpPr>
          <p:grpSpPr>
            <a:xfrm>
              <a:off x="23646793" y="-33667"/>
              <a:ext cx="319215" cy="352882"/>
              <a:chOff x="0" y="-85725"/>
              <a:chExt cx="812800" cy="898525"/>
            </a:xfrm>
          </p:grpSpPr>
          <p:sp>
            <p:nvSpPr>
              <p:cNvPr id="2316" name="Google Shape;2316;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17" name="Google Shape;2317;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18" name="Google Shape;2318;p40"/>
            <p:cNvGrpSpPr/>
            <p:nvPr/>
          </p:nvGrpSpPr>
          <p:grpSpPr>
            <a:xfrm>
              <a:off x="24919004" y="-33667"/>
              <a:ext cx="319215" cy="352882"/>
              <a:chOff x="0" y="-85725"/>
              <a:chExt cx="812800" cy="898525"/>
            </a:xfrm>
          </p:grpSpPr>
          <p:sp>
            <p:nvSpPr>
              <p:cNvPr id="2319" name="Google Shape;2319;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20" name="Google Shape;2320;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1" name="Google Shape;2321;p40"/>
            <p:cNvGrpSpPr/>
            <p:nvPr/>
          </p:nvGrpSpPr>
          <p:grpSpPr>
            <a:xfrm>
              <a:off x="22055366" y="285548"/>
              <a:ext cx="319215" cy="352882"/>
              <a:chOff x="0" y="-85725"/>
              <a:chExt cx="812800" cy="898525"/>
            </a:xfrm>
          </p:grpSpPr>
          <p:sp>
            <p:nvSpPr>
              <p:cNvPr id="2322" name="Google Shape;2322;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23" name="Google Shape;2323;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4" name="Google Shape;2324;p40"/>
            <p:cNvGrpSpPr/>
            <p:nvPr/>
          </p:nvGrpSpPr>
          <p:grpSpPr>
            <a:xfrm>
              <a:off x="23966008" y="285548"/>
              <a:ext cx="319215" cy="352882"/>
              <a:chOff x="0" y="-85725"/>
              <a:chExt cx="812800" cy="898525"/>
            </a:xfrm>
          </p:grpSpPr>
          <p:sp>
            <p:nvSpPr>
              <p:cNvPr id="2325" name="Google Shape;2325;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26" name="Google Shape;2326;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7" name="Google Shape;2327;p40"/>
            <p:cNvGrpSpPr/>
            <p:nvPr/>
          </p:nvGrpSpPr>
          <p:grpSpPr>
            <a:xfrm>
              <a:off x="25238219" y="285548"/>
              <a:ext cx="319215" cy="352882"/>
              <a:chOff x="0" y="-85725"/>
              <a:chExt cx="812800" cy="898525"/>
            </a:xfrm>
          </p:grpSpPr>
          <p:sp>
            <p:nvSpPr>
              <p:cNvPr id="2328" name="Google Shape;2328;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29" name="Google Shape;2329;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30" name="Google Shape;2330;p40"/>
            <p:cNvGrpSpPr/>
            <p:nvPr/>
          </p:nvGrpSpPr>
          <p:grpSpPr>
            <a:xfrm>
              <a:off x="22374581" y="-33667"/>
              <a:ext cx="319215" cy="352882"/>
              <a:chOff x="0" y="-85725"/>
              <a:chExt cx="812800" cy="898525"/>
            </a:xfrm>
          </p:grpSpPr>
          <p:sp>
            <p:nvSpPr>
              <p:cNvPr id="2331" name="Google Shape;2331;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32" name="Google Shape;2332;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33" name="Google Shape;2333;p40"/>
            <p:cNvGrpSpPr/>
            <p:nvPr/>
          </p:nvGrpSpPr>
          <p:grpSpPr>
            <a:xfrm>
              <a:off x="24285223" y="-33667"/>
              <a:ext cx="319215" cy="352882"/>
              <a:chOff x="0" y="-85725"/>
              <a:chExt cx="812800" cy="898525"/>
            </a:xfrm>
          </p:grpSpPr>
          <p:sp>
            <p:nvSpPr>
              <p:cNvPr id="2334" name="Google Shape;2334;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35" name="Google Shape;2335;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36" name="Google Shape;2336;p40"/>
            <p:cNvGrpSpPr/>
            <p:nvPr/>
          </p:nvGrpSpPr>
          <p:grpSpPr>
            <a:xfrm>
              <a:off x="25557435" y="-33667"/>
              <a:ext cx="319215" cy="352882"/>
              <a:chOff x="0" y="-85725"/>
              <a:chExt cx="812800" cy="898525"/>
            </a:xfrm>
          </p:grpSpPr>
          <p:sp>
            <p:nvSpPr>
              <p:cNvPr id="2337" name="Google Shape;2337;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38" name="Google Shape;2338;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39" name="Google Shape;2339;p40"/>
            <p:cNvGrpSpPr/>
            <p:nvPr/>
          </p:nvGrpSpPr>
          <p:grpSpPr>
            <a:xfrm>
              <a:off x="22693797" y="285548"/>
              <a:ext cx="319215" cy="352882"/>
              <a:chOff x="0" y="-85725"/>
              <a:chExt cx="812800" cy="898525"/>
            </a:xfrm>
          </p:grpSpPr>
          <p:sp>
            <p:nvSpPr>
              <p:cNvPr id="2340" name="Google Shape;2340;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41" name="Google Shape;2341;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42" name="Google Shape;2342;p40"/>
            <p:cNvGrpSpPr/>
            <p:nvPr/>
          </p:nvGrpSpPr>
          <p:grpSpPr>
            <a:xfrm>
              <a:off x="24604439" y="285548"/>
              <a:ext cx="319215" cy="352882"/>
              <a:chOff x="0" y="-85725"/>
              <a:chExt cx="812800" cy="898525"/>
            </a:xfrm>
          </p:grpSpPr>
          <p:sp>
            <p:nvSpPr>
              <p:cNvPr id="2343" name="Google Shape;2343;p4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44" name="Google Shape;2344;p40"/>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2345" name="Google Shape;2345;p40"/>
          <p:cNvGrpSpPr/>
          <p:nvPr/>
        </p:nvGrpSpPr>
        <p:grpSpPr>
          <a:xfrm>
            <a:off x="0" y="4445057"/>
            <a:ext cx="9144000" cy="696246"/>
            <a:chOff x="0" y="-66675"/>
            <a:chExt cx="4816593" cy="366746"/>
          </a:xfrm>
        </p:grpSpPr>
        <p:sp>
          <p:nvSpPr>
            <p:cNvPr id="2346" name="Google Shape;2346;p40"/>
            <p:cNvSpPr/>
            <p:nvPr/>
          </p:nvSpPr>
          <p:spPr>
            <a:xfrm>
              <a:off x="0" y="0"/>
              <a:ext cx="4816592" cy="300071"/>
            </a:xfrm>
            <a:custGeom>
              <a:rect b="b" l="l" r="r" t="t"/>
              <a:pathLst>
                <a:path extrusionOk="0" h="300071" w="4816592">
                  <a:moveTo>
                    <a:pt x="0" y="0"/>
                  </a:moveTo>
                  <a:lnTo>
                    <a:pt x="4816592" y="0"/>
                  </a:lnTo>
                  <a:lnTo>
                    <a:pt x="4816592" y="300071"/>
                  </a:lnTo>
                  <a:lnTo>
                    <a:pt x="0" y="300071"/>
                  </a:lnTo>
                  <a:close/>
                </a:path>
              </a:pathLst>
            </a:custGeom>
            <a:solidFill>
              <a:srgbClr val="097D4C"/>
            </a:solidFill>
            <a:ln>
              <a:noFill/>
            </a:ln>
          </p:spPr>
        </p:sp>
        <p:sp>
          <p:nvSpPr>
            <p:cNvPr id="2347" name="Google Shape;2347;p40"/>
            <p:cNvSpPr txBox="1"/>
            <p:nvPr/>
          </p:nvSpPr>
          <p:spPr>
            <a:xfrm>
              <a:off x="0" y="-66675"/>
              <a:ext cx="4816593" cy="366746"/>
            </a:xfrm>
            <a:prstGeom prst="rect">
              <a:avLst/>
            </a:prstGeom>
            <a:noFill/>
            <a:ln>
              <a:noFill/>
            </a:ln>
          </p:spPr>
          <p:txBody>
            <a:bodyPr anchorCtr="0" anchor="ctr" bIns="25400" lIns="25400" spcFirstLastPara="1" rIns="25400" wrap="square" tIns="25400">
              <a:noAutofit/>
            </a:bodyPr>
            <a:lstStyle/>
            <a:p>
              <a:pPr indent="0" lvl="0" marL="0" marR="0" rtl="0" algn="ctr">
                <a:lnSpc>
                  <a:spcPct val="131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48" name="Google Shape;2348;p40"/>
          <p:cNvSpPr/>
          <p:nvPr/>
        </p:nvSpPr>
        <p:spPr>
          <a:xfrm>
            <a:off x="7400213" y="2260791"/>
            <a:ext cx="1584479" cy="2585945"/>
          </a:xfrm>
          <a:custGeom>
            <a:rect b="b" l="l" r="r" t="t"/>
            <a:pathLst>
              <a:path extrusionOk="0" h="5171889" w="3168957">
                <a:moveTo>
                  <a:pt x="0" y="0"/>
                </a:moveTo>
                <a:lnTo>
                  <a:pt x="3168957" y="0"/>
                </a:lnTo>
                <a:lnTo>
                  <a:pt x="3168957" y="5171889"/>
                </a:lnTo>
                <a:lnTo>
                  <a:pt x="0" y="5171889"/>
                </a:lnTo>
                <a:lnTo>
                  <a:pt x="0" y="0"/>
                </a:lnTo>
                <a:close/>
              </a:path>
            </a:pathLst>
          </a:custGeom>
          <a:blipFill rotWithShape="1">
            <a:blip r:embed="rId3">
              <a:alphaModFix/>
            </a:blip>
            <a:stretch>
              <a:fillRect b="0" l="0" r="0" t="0"/>
            </a:stretch>
          </a:blipFill>
          <a:ln>
            <a:noFill/>
          </a:ln>
        </p:spPr>
      </p:sp>
      <p:sp>
        <p:nvSpPr>
          <p:cNvPr id="2349" name="Google Shape;2349;p40"/>
          <p:cNvSpPr/>
          <p:nvPr/>
        </p:nvSpPr>
        <p:spPr>
          <a:xfrm>
            <a:off x="385011" y="2802696"/>
            <a:ext cx="1791788" cy="2023581"/>
          </a:xfrm>
          <a:custGeom>
            <a:rect b="b" l="l" r="r" t="t"/>
            <a:pathLst>
              <a:path extrusionOk="0" h="4047161" w="3583577">
                <a:moveTo>
                  <a:pt x="0" y="0"/>
                </a:moveTo>
                <a:lnTo>
                  <a:pt x="3583577" y="0"/>
                </a:lnTo>
                <a:lnTo>
                  <a:pt x="3583577" y="4047161"/>
                </a:lnTo>
                <a:lnTo>
                  <a:pt x="0" y="4047161"/>
                </a:lnTo>
                <a:lnTo>
                  <a:pt x="0" y="0"/>
                </a:lnTo>
                <a:close/>
              </a:path>
            </a:pathLst>
          </a:custGeom>
          <a:blipFill rotWithShape="1">
            <a:blip r:embed="rId4">
              <a:alphaModFix/>
            </a:blip>
            <a:stretch>
              <a:fillRect b="0" l="0" r="0" t="0"/>
            </a:stretch>
          </a:blipFill>
          <a:ln>
            <a:noFill/>
          </a:ln>
        </p:spPr>
      </p:sp>
      <p:sp>
        <p:nvSpPr>
          <p:cNvPr id="2350" name="Google Shape;2350;p40"/>
          <p:cNvSpPr/>
          <p:nvPr/>
        </p:nvSpPr>
        <p:spPr>
          <a:xfrm rot="-518027">
            <a:off x="1025939" y="1363572"/>
            <a:ext cx="664078" cy="726129"/>
          </a:xfrm>
          <a:custGeom>
            <a:rect b="b" l="l" r="r" t="t"/>
            <a:pathLst>
              <a:path extrusionOk="0" h="1452258" w="1328156">
                <a:moveTo>
                  <a:pt x="0" y="0"/>
                </a:moveTo>
                <a:lnTo>
                  <a:pt x="1328156" y="0"/>
                </a:lnTo>
                <a:lnTo>
                  <a:pt x="1328156" y="1452257"/>
                </a:lnTo>
                <a:lnTo>
                  <a:pt x="0" y="1452257"/>
                </a:lnTo>
                <a:lnTo>
                  <a:pt x="0" y="0"/>
                </a:lnTo>
                <a:close/>
              </a:path>
            </a:pathLst>
          </a:custGeom>
          <a:blipFill rotWithShape="1">
            <a:blip r:embed="rId5">
              <a:alphaModFix/>
            </a:blip>
            <a:stretch>
              <a:fillRect b="0" l="0" r="0" t="0"/>
            </a:stretch>
          </a:blipFill>
          <a:ln>
            <a:noFill/>
          </a:ln>
        </p:spPr>
      </p:sp>
      <p:sp>
        <p:nvSpPr>
          <p:cNvPr id="2351" name="Google Shape;2351;p40"/>
          <p:cNvSpPr/>
          <p:nvPr/>
        </p:nvSpPr>
        <p:spPr>
          <a:xfrm rot="1090551">
            <a:off x="412648" y="-218960"/>
            <a:ext cx="826399" cy="894723"/>
          </a:xfrm>
          <a:custGeom>
            <a:rect b="b" l="l" r="r" t="t"/>
            <a:pathLst>
              <a:path extrusionOk="0" h="1789446" w="1652798">
                <a:moveTo>
                  <a:pt x="0" y="0"/>
                </a:moveTo>
                <a:lnTo>
                  <a:pt x="1652798" y="0"/>
                </a:lnTo>
                <a:lnTo>
                  <a:pt x="1652798" y="1789447"/>
                </a:lnTo>
                <a:lnTo>
                  <a:pt x="0" y="1789447"/>
                </a:lnTo>
                <a:lnTo>
                  <a:pt x="0" y="0"/>
                </a:lnTo>
                <a:close/>
              </a:path>
            </a:pathLst>
          </a:custGeom>
          <a:blipFill rotWithShape="1">
            <a:blip r:embed="rId6">
              <a:alphaModFix/>
            </a:blip>
            <a:stretch>
              <a:fillRect b="0" l="0" r="0" t="0"/>
            </a:stretch>
          </a:blipFill>
          <a:ln>
            <a:noFill/>
          </a:ln>
        </p:spPr>
      </p:sp>
      <p:sp>
        <p:nvSpPr>
          <p:cNvPr id="2352" name="Google Shape;2352;p40"/>
          <p:cNvSpPr/>
          <p:nvPr/>
        </p:nvSpPr>
        <p:spPr>
          <a:xfrm rot="-4645703">
            <a:off x="7204538" y="-213493"/>
            <a:ext cx="818211" cy="803334"/>
          </a:xfrm>
          <a:custGeom>
            <a:rect b="b" l="l" r="r" t="t"/>
            <a:pathLst>
              <a:path extrusionOk="0" h="1606669" w="1636422">
                <a:moveTo>
                  <a:pt x="0" y="0"/>
                </a:moveTo>
                <a:lnTo>
                  <a:pt x="1636422" y="0"/>
                </a:lnTo>
                <a:lnTo>
                  <a:pt x="1636422" y="1606669"/>
                </a:lnTo>
                <a:lnTo>
                  <a:pt x="0" y="1606669"/>
                </a:lnTo>
                <a:lnTo>
                  <a:pt x="0" y="0"/>
                </a:lnTo>
                <a:close/>
              </a:path>
            </a:pathLst>
          </a:custGeom>
          <a:blipFill rotWithShape="1">
            <a:blip r:embed="rId7">
              <a:alphaModFix/>
            </a:blip>
            <a:stretch>
              <a:fillRect b="0" l="0" r="0" t="0"/>
            </a:stretch>
          </a:blipFill>
          <a:ln>
            <a:noFill/>
          </a:ln>
        </p:spPr>
      </p:sp>
      <p:sp>
        <p:nvSpPr>
          <p:cNvPr id="2353" name="Google Shape;2353;p40"/>
          <p:cNvSpPr/>
          <p:nvPr/>
        </p:nvSpPr>
        <p:spPr>
          <a:xfrm rot="797592">
            <a:off x="8125018" y="924315"/>
            <a:ext cx="505456" cy="1000004"/>
          </a:xfrm>
          <a:custGeom>
            <a:rect b="b" l="l" r="r" t="t"/>
            <a:pathLst>
              <a:path extrusionOk="0" h="2000007" w="1010912">
                <a:moveTo>
                  <a:pt x="0" y="0"/>
                </a:moveTo>
                <a:lnTo>
                  <a:pt x="1010912" y="0"/>
                </a:lnTo>
                <a:lnTo>
                  <a:pt x="1010912" y="2000006"/>
                </a:lnTo>
                <a:lnTo>
                  <a:pt x="0" y="2000006"/>
                </a:lnTo>
                <a:lnTo>
                  <a:pt x="0" y="0"/>
                </a:lnTo>
                <a:close/>
              </a:path>
            </a:pathLst>
          </a:custGeom>
          <a:blipFill rotWithShape="1">
            <a:blip r:embed="rId8">
              <a:alphaModFix/>
            </a:blip>
            <a:stretch>
              <a:fillRect b="0" l="0" r="0" t="0"/>
            </a:stretch>
          </a:blipFill>
          <a:ln>
            <a:noFill/>
          </a:ln>
        </p:spPr>
      </p:sp>
      <p:sp>
        <p:nvSpPr>
          <p:cNvPr id="2354" name="Google Shape;2354;p40"/>
          <p:cNvSpPr/>
          <p:nvPr/>
        </p:nvSpPr>
        <p:spPr>
          <a:xfrm rot="1347169">
            <a:off x="528211" y="2133079"/>
            <a:ext cx="230955" cy="254146"/>
          </a:xfrm>
          <a:custGeom>
            <a:rect b="b" l="l" r="r" t="t"/>
            <a:pathLst>
              <a:path extrusionOk="0" h="508292" w="461910">
                <a:moveTo>
                  <a:pt x="0" y="0"/>
                </a:moveTo>
                <a:lnTo>
                  <a:pt x="461910" y="0"/>
                </a:lnTo>
                <a:lnTo>
                  <a:pt x="461910" y="508292"/>
                </a:lnTo>
                <a:lnTo>
                  <a:pt x="0" y="508292"/>
                </a:lnTo>
                <a:lnTo>
                  <a:pt x="0" y="0"/>
                </a:lnTo>
                <a:close/>
              </a:path>
            </a:pathLst>
          </a:custGeom>
          <a:blipFill rotWithShape="1">
            <a:blip r:embed="rId9">
              <a:alphaModFix/>
            </a:blip>
            <a:stretch>
              <a:fillRect b="0" l="0" r="0" t="0"/>
            </a:stretch>
          </a:blipFill>
          <a:ln>
            <a:noFill/>
          </a:ln>
        </p:spPr>
      </p:sp>
      <p:sp>
        <p:nvSpPr>
          <p:cNvPr id="2355" name="Google Shape;2355;p40"/>
          <p:cNvSpPr/>
          <p:nvPr/>
        </p:nvSpPr>
        <p:spPr>
          <a:xfrm rot="-8982134">
            <a:off x="7326745" y="1136725"/>
            <a:ext cx="344574" cy="362232"/>
          </a:xfrm>
          <a:custGeom>
            <a:rect b="b" l="l" r="r" t="t"/>
            <a:pathLst>
              <a:path extrusionOk="0" h="724465" w="689148">
                <a:moveTo>
                  <a:pt x="0" y="0"/>
                </a:moveTo>
                <a:lnTo>
                  <a:pt x="689148" y="0"/>
                </a:lnTo>
                <a:lnTo>
                  <a:pt x="689148" y="724465"/>
                </a:lnTo>
                <a:lnTo>
                  <a:pt x="0" y="724465"/>
                </a:lnTo>
                <a:lnTo>
                  <a:pt x="0" y="0"/>
                </a:lnTo>
                <a:close/>
              </a:path>
            </a:pathLst>
          </a:custGeom>
          <a:blipFill rotWithShape="1">
            <a:blip r:embed="rId10">
              <a:alphaModFix/>
            </a:blip>
            <a:stretch>
              <a:fillRect b="0" l="0" r="0" t="0"/>
            </a:stretch>
          </a:blipFill>
          <a:ln>
            <a:noFill/>
          </a:ln>
        </p:spPr>
      </p:sp>
      <p:sp>
        <p:nvSpPr>
          <p:cNvPr id="2356" name="Google Shape;2356;p40"/>
          <p:cNvSpPr/>
          <p:nvPr/>
        </p:nvSpPr>
        <p:spPr>
          <a:xfrm rot="751512">
            <a:off x="1644029" y="505688"/>
            <a:ext cx="337846" cy="327288"/>
          </a:xfrm>
          <a:custGeom>
            <a:rect b="b" l="l" r="r" t="t"/>
            <a:pathLst>
              <a:path extrusionOk="0" h="654576" w="675692">
                <a:moveTo>
                  <a:pt x="0" y="0"/>
                </a:moveTo>
                <a:lnTo>
                  <a:pt x="675691" y="0"/>
                </a:lnTo>
                <a:lnTo>
                  <a:pt x="675691" y="654576"/>
                </a:lnTo>
                <a:lnTo>
                  <a:pt x="0" y="654576"/>
                </a:lnTo>
                <a:lnTo>
                  <a:pt x="0" y="0"/>
                </a:lnTo>
                <a:close/>
              </a:path>
            </a:pathLst>
          </a:custGeom>
          <a:blipFill rotWithShape="1">
            <a:blip r:embed="rId11">
              <a:alphaModFix/>
            </a:blip>
            <a:stretch>
              <a:fillRect b="0" l="0" r="0" t="0"/>
            </a:stretch>
          </a:blipFill>
          <a:ln>
            <a:noFill/>
          </a:ln>
        </p:spPr>
      </p:sp>
      <p:sp>
        <p:nvSpPr>
          <p:cNvPr id="2357" name="Google Shape;2357;p40"/>
          <p:cNvSpPr/>
          <p:nvPr/>
        </p:nvSpPr>
        <p:spPr>
          <a:xfrm flipH="1" rot="-5142249">
            <a:off x="393428" y="1174079"/>
            <a:ext cx="241844" cy="241240"/>
          </a:xfrm>
          <a:custGeom>
            <a:rect b="b" l="l" r="r" t="t"/>
            <a:pathLst>
              <a:path extrusionOk="0" h="482480" w="483689">
                <a:moveTo>
                  <a:pt x="483690" y="0"/>
                </a:moveTo>
                <a:lnTo>
                  <a:pt x="0" y="0"/>
                </a:lnTo>
                <a:lnTo>
                  <a:pt x="0" y="482480"/>
                </a:lnTo>
                <a:lnTo>
                  <a:pt x="483690" y="482480"/>
                </a:lnTo>
                <a:lnTo>
                  <a:pt x="483690" y="0"/>
                </a:lnTo>
                <a:close/>
              </a:path>
            </a:pathLst>
          </a:custGeom>
          <a:blipFill rotWithShape="1">
            <a:blip r:embed="rId12">
              <a:alphaModFix/>
            </a:blip>
            <a:stretch>
              <a:fillRect b="0" l="0" r="0" t="0"/>
            </a:stretch>
          </a:blipFill>
          <a:ln>
            <a:noFill/>
          </a:ln>
        </p:spPr>
      </p:sp>
      <p:sp>
        <p:nvSpPr>
          <p:cNvPr id="2358" name="Google Shape;2358;p40"/>
          <p:cNvSpPr/>
          <p:nvPr/>
        </p:nvSpPr>
        <p:spPr>
          <a:xfrm flipH="1" rot="-795821">
            <a:off x="8718399" y="-37365"/>
            <a:ext cx="241844" cy="241240"/>
          </a:xfrm>
          <a:custGeom>
            <a:rect b="b" l="l" r="r" t="t"/>
            <a:pathLst>
              <a:path extrusionOk="0" h="482480" w="483689">
                <a:moveTo>
                  <a:pt x="483690" y="0"/>
                </a:moveTo>
                <a:lnTo>
                  <a:pt x="0" y="0"/>
                </a:lnTo>
                <a:lnTo>
                  <a:pt x="0" y="482480"/>
                </a:lnTo>
                <a:lnTo>
                  <a:pt x="483690" y="482480"/>
                </a:lnTo>
                <a:lnTo>
                  <a:pt x="483690" y="0"/>
                </a:lnTo>
                <a:close/>
              </a:path>
            </a:pathLst>
          </a:custGeom>
          <a:blipFill rotWithShape="1">
            <a:blip r:embed="rId12">
              <a:alphaModFix/>
            </a:blip>
            <a:stretch>
              <a:fillRect b="0" l="0" r="0" t="0"/>
            </a:stretch>
          </a:blipFill>
          <a:ln>
            <a:noFill/>
          </a:ln>
        </p:spPr>
      </p:sp>
      <p:sp>
        <p:nvSpPr>
          <p:cNvPr id="2359" name="Google Shape;2359;p40"/>
          <p:cNvSpPr/>
          <p:nvPr/>
        </p:nvSpPr>
        <p:spPr>
          <a:xfrm rot="751512">
            <a:off x="8870790" y="2250844"/>
            <a:ext cx="337846" cy="327288"/>
          </a:xfrm>
          <a:custGeom>
            <a:rect b="b" l="l" r="r" t="t"/>
            <a:pathLst>
              <a:path extrusionOk="0" h="654576" w="675692">
                <a:moveTo>
                  <a:pt x="0" y="0"/>
                </a:moveTo>
                <a:lnTo>
                  <a:pt x="675692" y="0"/>
                </a:lnTo>
                <a:lnTo>
                  <a:pt x="675692" y="654576"/>
                </a:lnTo>
                <a:lnTo>
                  <a:pt x="0" y="654576"/>
                </a:lnTo>
                <a:lnTo>
                  <a:pt x="0" y="0"/>
                </a:lnTo>
                <a:close/>
              </a:path>
            </a:pathLst>
          </a:custGeom>
          <a:blipFill rotWithShape="1">
            <a:blip r:embed="rId11">
              <a:alphaModFix/>
            </a:blip>
            <a:stretch>
              <a:fillRect b="0" l="0" r="0" t="0"/>
            </a:stretch>
          </a:blipFill>
          <a:ln>
            <a:noFill/>
          </a:ln>
        </p:spPr>
      </p:sp>
      <p:sp>
        <p:nvSpPr>
          <p:cNvPr id="2360" name="Google Shape;2360;p40"/>
          <p:cNvSpPr txBox="1"/>
          <p:nvPr/>
        </p:nvSpPr>
        <p:spPr>
          <a:xfrm>
            <a:off x="3623297" y="3943712"/>
            <a:ext cx="1899310" cy="17240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2364" name="Shape 2364"/>
        <p:cNvGrpSpPr/>
        <p:nvPr/>
      </p:nvGrpSpPr>
      <p:grpSpPr>
        <a:xfrm>
          <a:off x="0" y="0"/>
          <a:ext cx="0" cy="0"/>
          <a:chOff x="0" y="0"/>
          <a:chExt cx="0" cy="0"/>
        </a:xfrm>
      </p:grpSpPr>
      <p:cxnSp>
        <p:nvCxnSpPr>
          <p:cNvPr id="2365" name="Google Shape;2365;p41"/>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grpSp>
        <p:nvGrpSpPr>
          <p:cNvPr id="2366" name="Google Shape;2366;p41"/>
          <p:cNvGrpSpPr/>
          <p:nvPr/>
        </p:nvGrpSpPr>
        <p:grpSpPr>
          <a:xfrm>
            <a:off x="-1741015" y="4815562"/>
            <a:ext cx="12626028" cy="327935"/>
            <a:chOff x="0" y="-43805"/>
            <a:chExt cx="33669407" cy="874493"/>
          </a:xfrm>
        </p:grpSpPr>
        <p:grpSp>
          <p:nvGrpSpPr>
            <p:cNvPr id="2367" name="Google Shape;2367;p41"/>
            <p:cNvGrpSpPr/>
            <p:nvPr/>
          </p:nvGrpSpPr>
          <p:grpSpPr>
            <a:xfrm>
              <a:off x="0" y="-43805"/>
              <a:ext cx="415341" cy="459146"/>
              <a:chOff x="0" y="-85725"/>
              <a:chExt cx="812800" cy="898525"/>
            </a:xfrm>
          </p:grpSpPr>
          <p:sp>
            <p:nvSpPr>
              <p:cNvPr id="2368" name="Google Shape;2368;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69" name="Google Shape;2369;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70" name="Google Shape;2370;p41"/>
            <p:cNvGrpSpPr/>
            <p:nvPr/>
          </p:nvGrpSpPr>
          <p:grpSpPr>
            <a:xfrm>
              <a:off x="415347" y="371542"/>
              <a:ext cx="415341" cy="459146"/>
              <a:chOff x="0" y="-85725"/>
              <a:chExt cx="812800" cy="898525"/>
            </a:xfrm>
          </p:grpSpPr>
          <p:sp>
            <p:nvSpPr>
              <p:cNvPr id="2371" name="Google Shape;2371;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72" name="Google Shape;2372;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73" name="Google Shape;2373;p41"/>
            <p:cNvGrpSpPr/>
            <p:nvPr/>
          </p:nvGrpSpPr>
          <p:grpSpPr>
            <a:xfrm>
              <a:off x="830695" y="-43805"/>
              <a:ext cx="415341" cy="459146"/>
              <a:chOff x="0" y="-85725"/>
              <a:chExt cx="812800" cy="898525"/>
            </a:xfrm>
          </p:grpSpPr>
          <p:sp>
            <p:nvSpPr>
              <p:cNvPr id="2374" name="Google Shape;2374;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75" name="Google Shape;2375;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76" name="Google Shape;2376;p41"/>
            <p:cNvGrpSpPr/>
            <p:nvPr/>
          </p:nvGrpSpPr>
          <p:grpSpPr>
            <a:xfrm>
              <a:off x="1246042" y="371542"/>
              <a:ext cx="415341" cy="459146"/>
              <a:chOff x="0" y="-85725"/>
              <a:chExt cx="812800" cy="898525"/>
            </a:xfrm>
          </p:grpSpPr>
          <p:sp>
            <p:nvSpPr>
              <p:cNvPr id="2377" name="Google Shape;2377;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78" name="Google Shape;2378;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79" name="Google Shape;2379;p41"/>
            <p:cNvGrpSpPr/>
            <p:nvPr/>
          </p:nvGrpSpPr>
          <p:grpSpPr>
            <a:xfrm>
              <a:off x="1661389" y="-43805"/>
              <a:ext cx="415341" cy="459146"/>
              <a:chOff x="0" y="-85725"/>
              <a:chExt cx="812800" cy="898525"/>
            </a:xfrm>
          </p:grpSpPr>
          <p:sp>
            <p:nvSpPr>
              <p:cNvPr id="2380" name="Google Shape;2380;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81" name="Google Shape;2381;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2" name="Google Shape;2382;p41"/>
            <p:cNvGrpSpPr/>
            <p:nvPr/>
          </p:nvGrpSpPr>
          <p:grpSpPr>
            <a:xfrm>
              <a:off x="2076736" y="371542"/>
              <a:ext cx="415341" cy="459146"/>
              <a:chOff x="0" y="-85725"/>
              <a:chExt cx="812800" cy="898525"/>
            </a:xfrm>
          </p:grpSpPr>
          <p:sp>
            <p:nvSpPr>
              <p:cNvPr id="2383" name="Google Shape;2383;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84" name="Google Shape;2384;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5" name="Google Shape;2385;p41"/>
            <p:cNvGrpSpPr/>
            <p:nvPr/>
          </p:nvGrpSpPr>
          <p:grpSpPr>
            <a:xfrm>
              <a:off x="2492084" y="-43805"/>
              <a:ext cx="415341" cy="459146"/>
              <a:chOff x="0" y="-85725"/>
              <a:chExt cx="812800" cy="898525"/>
            </a:xfrm>
          </p:grpSpPr>
          <p:sp>
            <p:nvSpPr>
              <p:cNvPr id="2386" name="Google Shape;2386;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87" name="Google Shape;2387;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8" name="Google Shape;2388;p41"/>
            <p:cNvGrpSpPr/>
            <p:nvPr/>
          </p:nvGrpSpPr>
          <p:grpSpPr>
            <a:xfrm>
              <a:off x="2907431" y="371542"/>
              <a:ext cx="415341" cy="459146"/>
              <a:chOff x="0" y="-85725"/>
              <a:chExt cx="812800" cy="898525"/>
            </a:xfrm>
          </p:grpSpPr>
          <p:sp>
            <p:nvSpPr>
              <p:cNvPr id="2389" name="Google Shape;2389;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90" name="Google Shape;2390;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91" name="Google Shape;2391;p41"/>
            <p:cNvGrpSpPr/>
            <p:nvPr/>
          </p:nvGrpSpPr>
          <p:grpSpPr>
            <a:xfrm>
              <a:off x="3322778" y="-43805"/>
              <a:ext cx="415341" cy="459146"/>
              <a:chOff x="0" y="-85725"/>
              <a:chExt cx="812800" cy="898525"/>
            </a:xfrm>
          </p:grpSpPr>
          <p:sp>
            <p:nvSpPr>
              <p:cNvPr id="2392" name="Google Shape;2392;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93" name="Google Shape;2393;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94" name="Google Shape;2394;p41"/>
            <p:cNvGrpSpPr/>
            <p:nvPr/>
          </p:nvGrpSpPr>
          <p:grpSpPr>
            <a:xfrm>
              <a:off x="3738125" y="371542"/>
              <a:ext cx="415341" cy="459146"/>
              <a:chOff x="0" y="-85725"/>
              <a:chExt cx="812800" cy="898525"/>
            </a:xfrm>
          </p:grpSpPr>
          <p:sp>
            <p:nvSpPr>
              <p:cNvPr id="2395" name="Google Shape;2395;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96" name="Google Shape;2396;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97" name="Google Shape;2397;p41"/>
            <p:cNvGrpSpPr/>
            <p:nvPr/>
          </p:nvGrpSpPr>
          <p:grpSpPr>
            <a:xfrm>
              <a:off x="4153473" y="-43805"/>
              <a:ext cx="415341" cy="459146"/>
              <a:chOff x="0" y="-85725"/>
              <a:chExt cx="812800" cy="898525"/>
            </a:xfrm>
          </p:grpSpPr>
          <p:sp>
            <p:nvSpPr>
              <p:cNvPr id="2398" name="Google Shape;2398;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99" name="Google Shape;2399;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00" name="Google Shape;2400;p41"/>
            <p:cNvGrpSpPr/>
            <p:nvPr/>
          </p:nvGrpSpPr>
          <p:grpSpPr>
            <a:xfrm>
              <a:off x="4568820" y="371542"/>
              <a:ext cx="415341" cy="459146"/>
              <a:chOff x="0" y="-85725"/>
              <a:chExt cx="812800" cy="898525"/>
            </a:xfrm>
          </p:grpSpPr>
          <p:sp>
            <p:nvSpPr>
              <p:cNvPr id="2401" name="Google Shape;2401;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02" name="Google Shape;2402;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03" name="Google Shape;2403;p41"/>
            <p:cNvGrpSpPr/>
            <p:nvPr/>
          </p:nvGrpSpPr>
          <p:grpSpPr>
            <a:xfrm>
              <a:off x="4984167" y="-43805"/>
              <a:ext cx="415341" cy="459146"/>
              <a:chOff x="0" y="-85725"/>
              <a:chExt cx="812800" cy="898525"/>
            </a:xfrm>
          </p:grpSpPr>
          <p:sp>
            <p:nvSpPr>
              <p:cNvPr id="2404" name="Google Shape;2404;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05" name="Google Shape;2405;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06" name="Google Shape;2406;p41"/>
            <p:cNvGrpSpPr/>
            <p:nvPr/>
          </p:nvGrpSpPr>
          <p:grpSpPr>
            <a:xfrm>
              <a:off x="5399514" y="371542"/>
              <a:ext cx="415341" cy="459146"/>
              <a:chOff x="0" y="-85725"/>
              <a:chExt cx="812800" cy="898525"/>
            </a:xfrm>
          </p:grpSpPr>
          <p:sp>
            <p:nvSpPr>
              <p:cNvPr id="2407" name="Google Shape;2407;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08" name="Google Shape;2408;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09" name="Google Shape;2409;p41"/>
            <p:cNvGrpSpPr/>
            <p:nvPr/>
          </p:nvGrpSpPr>
          <p:grpSpPr>
            <a:xfrm>
              <a:off x="5814862" y="-43805"/>
              <a:ext cx="415341" cy="459146"/>
              <a:chOff x="0" y="-85725"/>
              <a:chExt cx="812800" cy="898525"/>
            </a:xfrm>
          </p:grpSpPr>
          <p:sp>
            <p:nvSpPr>
              <p:cNvPr id="2410" name="Google Shape;2410;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11" name="Google Shape;2411;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2" name="Google Shape;2412;p41"/>
            <p:cNvGrpSpPr/>
            <p:nvPr/>
          </p:nvGrpSpPr>
          <p:grpSpPr>
            <a:xfrm>
              <a:off x="6230209" y="371542"/>
              <a:ext cx="415341" cy="459146"/>
              <a:chOff x="0" y="-85725"/>
              <a:chExt cx="812800" cy="898525"/>
            </a:xfrm>
          </p:grpSpPr>
          <p:sp>
            <p:nvSpPr>
              <p:cNvPr id="2413" name="Google Shape;2413;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14" name="Google Shape;2414;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5" name="Google Shape;2415;p41"/>
            <p:cNvGrpSpPr/>
            <p:nvPr/>
          </p:nvGrpSpPr>
          <p:grpSpPr>
            <a:xfrm>
              <a:off x="6645556" y="-43805"/>
              <a:ext cx="415341" cy="459146"/>
              <a:chOff x="0" y="-85725"/>
              <a:chExt cx="812800" cy="898525"/>
            </a:xfrm>
          </p:grpSpPr>
          <p:sp>
            <p:nvSpPr>
              <p:cNvPr id="2416" name="Google Shape;2416;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17" name="Google Shape;2417;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8" name="Google Shape;2418;p41"/>
            <p:cNvGrpSpPr/>
            <p:nvPr/>
          </p:nvGrpSpPr>
          <p:grpSpPr>
            <a:xfrm>
              <a:off x="7060904" y="371542"/>
              <a:ext cx="415341" cy="459146"/>
              <a:chOff x="0" y="-85725"/>
              <a:chExt cx="812800" cy="898525"/>
            </a:xfrm>
          </p:grpSpPr>
          <p:sp>
            <p:nvSpPr>
              <p:cNvPr id="2419" name="Google Shape;2419;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20" name="Google Shape;2420;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21" name="Google Shape;2421;p41"/>
            <p:cNvGrpSpPr/>
            <p:nvPr/>
          </p:nvGrpSpPr>
          <p:grpSpPr>
            <a:xfrm>
              <a:off x="7476251" y="-43805"/>
              <a:ext cx="415341" cy="459146"/>
              <a:chOff x="0" y="-85725"/>
              <a:chExt cx="812800" cy="898525"/>
            </a:xfrm>
          </p:grpSpPr>
          <p:sp>
            <p:nvSpPr>
              <p:cNvPr id="2422" name="Google Shape;2422;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23" name="Google Shape;2423;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24" name="Google Shape;2424;p41"/>
            <p:cNvGrpSpPr/>
            <p:nvPr/>
          </p:nvGrpSpPr>
          <p:grpSpPr>
            <a:xfrm>
              <a:off x="7891598" y="371542"/>
              <a:ext cx="415341" cy="459146"/>
              <a:chOff x="0" y="-85725"/>
              <a:chExt cx="812800" cy="898525"/>
            </a:xfrm>
          </p:grpSpPr>
          <p:sp>
            <p:nvSpPr>
              <p:cNvPr id="2425" name="Google Shape;2425;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26" name="Google Shape;2426;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27" name="Google Shape;2427;p41"/>
            <p:cNvGrpSpPr/>
            <p:nvPr/>
          </p:nvGrpSpPr>
          <p:grpSpPr>
            <a:xfrm>
              <a:off x="8306945" y="-43805"/>
              <a:ext cx="415341" cy="459146"/>
              <a:chOff x="0" y="-85725"/>
              <a:chExt cx="812800" cy="898525"/>
            </a:xfrm>
          </p:grpSpPr>
          <p:sp>
            <p:nvSpPr>
              <p:cNvPr id="2428" name="Google Shape;2428;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29" name="Google Shape;2429;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30" name="Google Shape;2430;p41"/>
            <p:cNvGrpSpPr/>
            <p:nvPr/>
          </p:nvGrpSpPr>
          <p:grpSpPr>
            <a:xfrm>
              <a:off x="8722293" y="371542"/>
              <a:ext cx="415341" cy="459146"/>
              <a:chOff x="0" y="-85725"/>
              <a:chExt cx="812800" cy="898525"/>
            </a:xfrm>
          </p:grpSpPr>
          <p:sp>
            <p:nvSpPr>
              <p:cNvPr id="2431" name="Google Shape;2431;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32" name="Google Shape;2432;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33" name="Google Shape;2433;p41"/>
            <p:cNvGrpSpPr/>
            <p:nvPr/>
          </p:nvGrpSpPr>
          <p:grpSpPr>
            <a:xfrm>
              <a:off x="9137640" y="-43805"/>
              <a:ext cx="415341" cy="459146"/>
              <a:chOff x="0" y="-85725"/>
              <a:chExt cx="812800" cy="898525"/>
            </a:xfrm>
          </p:grpSpPr>
          <p:sp>
            <p:nvSpPr>
              <p:cNvPr id="2434" name="Google Shape;2434;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35" name="Google Shape;2435;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36" name="Google Shape;2436;p41"/>
            <p:cNvGrpSpPr/>
            <p:nvPr/>
          </p:nvGrpSpPr>
          <p:grpSpPr>
            <a:xfrm>
              <a:off x="9552987" y="371542"/>
              <a:ext cx="415341" cy="459146"/>
              <a:chOff x="0" y="-85725"/>
              <a:chExt cx="812800" cy="898525"/>
            </a:xfrm>
          </p:grpSpPr>
          <p:sp>
            <p:nvSpPr>
              <p:cNvPr id="2437" name="Google Shape;2437;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38" name="Google Shape;2438;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39" name="Google Shape;2439;p41"/>
            <p:cNvGrpSpPr/>
            <p:nvPr/>
          </p:nvGrpSpPr>
          <p:grpSpPr>
            <a:xfrm>
              <a:off x="9968334" y="-43805"/>
              <a:ext cx="415341" cy="459146"/>
              <a:chOff x="0" y="-85725"/>
              <a:chExt cx="812800" cy="898525"/>
            </a:xfrm>
          </p:grpSpPr>
          <p:sp>
            <p:nvSpPr>
              <p:cNvPr id="2440" name="Google Shape;2440;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41" name="Google Shape;2441;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2" name="Google Shape;2442;p41"/>
            <p:cNvGrpSpPr/>
            <p:nvPr/>
          </p:nvGrpSpPr>
          <p:grpSpPr>
            <a:xfrm>
              <a:off x="10383682" y="371542"/>
              <a:ext cx="415341" cy="459146"/>
              <a:chOff x="0" y="-85725"/>
              <a:chExt cx="812800" cy="898525"/>
            </a:xfrm>
          </p:grpSpPr>
          <p:sp>
            <p:nvSpPr>
              <p:cNvPr id="2443" name="Google Shape;2443;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44" name="Google Shape;2444;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5" name="Google Shape;2445;p41"/>
            <p:cNvGrpSpPr/>
            <p:nvPr/>
          </p:nvGrpSpPr>
          <p:grpSpPr>
            <a:xfrm>
              <a:off x="10799029" y="-43805"/>
              <a:ext cx="415341" cy="459146"/>
              <a:chOff x="0" y="-85725"/>
              <a:chExt cx="812800" cy="898525"/>
            </a:xfrm>
          </p:grpSpPr>
          <p:sp>
            <p:nvSpPr>
              <p:cNvPr id="2446" name="Google Shape;2446;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47" name="Google Shape;2447;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8" name="Google Shape;2448;p41"/>
            <p:cNvGrpSpPr/>
            <p:nvPr/>
          </p:nvGrpSpPr>
          <p:grpSpPr>
            <a:xfrm>
              <a:off x="13285062" y="-43805"/>
              <a:ext cx="415341" cy="459146"/>
              <a:chOff x="0" y="-85725"/>
              <a:chExt cx="812800" cy="898525"/>
            </a:xfrm>
          </p:grpSpPr>
          <p:sp>
            <p:nvSpPr>
              <p:cNvPr id="2449" name="Google Shape;2449;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50" name="Google Shape;2450;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51" name="Google Shape;2451;p41"/>
            <p:cNvGrpSpPr/>
            <p:nvPr/>
          </p:nvGrpSpPr>
          <p:grpSpPr>
            <a:xfrm>
              <a:off x="11214376" y="371542"/>
              <a:ext cx="415341" cy="459146"/>
              <a:chOff x="0" y="-85725"/>
              <a:chExt cx="812800" cy="898525"/>
            </a:xfrm>
          </p:grpSpPr>
          <p:sp>
            <p:nvSpPr>
              <p:cNvPr id="2452" name="Google Shape;2452;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53" name="Google Shape;2453;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54" name="Google Shape;2454;p41"/>
            <p:cNvGrpSpPr/>
            <p:nvPr/>
          </p:nvGrpSpPr>
          <p:grpSpPr>
            <a:xfrm>
              <a:off x="13700409" y="371542"/>
              <a:ext cx="415341" cy="459146"/>
              <a:chOff x="0" y="-85725"/>
              <a:chExt cx="812800" cy="898525"/>
            </a:xfrm>
          </p:grpSpPr>
          <p:sp>
            <p:nvSpPr>
              <p:cNvPr id="2455" name="Google Shape;2455;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56" name="Google Shape;2456;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57" name="Google Shape;2457;p41"/>
            <p:cNvGrpSpPr/>
            <p:nvPr/>
          </p:nvGrpSpPr>
          <p:grpSpPr>
            <a:xfrm>
              <a:off x="11629723" y="-43805"/>
              <a:ext cx="415341" cy="459146"/>
              <a:chOff x="0" y="-85725"/>
              <a:chExt cx="812800" cy="898525"/>
            </a:xfrm>
          </p:grpSpPr>
          <p:sp>
            <p:nvSpPr>
              <p:cNvPr id="2458" name="Google Shape;2458;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59" name="Google Shape;2459;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60" name="Google Shape;2460;p41"/>
            <p:cNvGrpSpPr/>
            <p:nvPr/>
          </p:nvGrpSpPr>
          <p:grpSpPr>
            <a:xfrm>
              <a:off x="14115756" y="-43805"/>
              <a:ext cx="415341" cy="459146"/>
              <a:chOff x="0" y="-85725"/>
              <a:chExt cx="812800" cy="898525"/>
            </a:xfrm>
          </p:grpSpPr>
          <p:sp>
            <p:nvSpPr>
              <p:cNvPr id="2461" name="Google Shape;2461;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62" name="Google Shape;2462;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63" name="Google Shape;2463;p41"/>
            <p:cNvGrpSpPr/>
            <p:nvPr/>
          </p:nvGrpSpPr>
          <p:grpSpPr>
            <a:xfrm>
              <a:off x="15771095" y="-43805"/>
              <a:ext cx="415341" cy="459146"/>
              <a:chOff x="0" y="-85725"/>
              <a:chExt cx="812800" cy="898525"/>
            </a:xfrm>
          </p:grpSpPr>
          <p:sp>
            <p:nvSpPr>
              <p:cNvPr id="2464" name="Google Shape;2464;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65" name="Google Shape;2465;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66" name="Google Shape;2466;p41"/>
            <p:cNvGrpSpPr/>
            <p:nvPr/>
          </p:nvGrpSpPr>
          <p:grpSpPr>
            <a:xfrm>
              <a:off x="12045071" y="371542"/>
              <a:ext cx="415341" cy="459146"/>
              <a:chOff x="0" y="-85725"/>
              <a:chExt cx="812800" cy="898525"/>
            </a:xfrm>
          </p:grpSpPr>
          <p:sp>
            <p:nvSpPr>
              <p:cNvPr id="2467" name="Google Shape;2467;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68" name="Google Shape;2468;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69" name="Google Shape;2469;p41"/>
            <p:cNvGrpSpPr/>
            <p:nvPr/>
          </p:nvGrpSpPr>
          <p:grpSpPr>
            <a:xfrm>
              <a:off x="14531104" y="371542"/>
              <a:ext cx="415341" cy="459146"/>
              <a:chOff x="0" y="-85725"/>
              <a:chExt cx="812800" cy="898525"/>
            </a:xfrm>
          </p:grpSpPr>
          <p:sp>
            <p:nvSpPr>
              <p:cNvPr id="2470" name="Google Shape;2470;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71" name="Google Shape;2471;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72" name="Google Shape;2472;p41"/>
            <p:cNvGrpSpPr/>
            <p:nvPr/>
          </p:nvGrpSpPr>
          <p:grpSpPr>
            <a:xfrm>
              <a:off x="16186442" y="371542"/>
              <a:ext cx="415341" cy="459146"/>
              <a:chOff x="0" y="-85725"/>
              <a:chExt cx="812800" cy="898525"/>
            </a:xfrm>
          </p:grpSpPr>
          <p:sp>
            <p:nvSpPr>
              <p:cNvPr id="2473" name="Google Shape;2473;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74" name="Google Shape;2474;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75" name="Google Shape;2475;p41"/>
            <p:cNvGrpSpPr/>
            <p:nvPr/>
          </p:nvGrpSpPr>
          <p:grpSpPr>
            <a:xfrm>
              <a:off x="12460418" y="-43805"/>
              <a:ext cx="415341" cy="459146"/>
              <a:chOff x="0" y="-85725"/>
              <a:chExt cx="812800" cy="898525"/>
            </a:xfrm>
          </p:grpSpPr>
          <p:sp>
            <p:nvSpPr>
              <p:cNvPr id="2476" name="Google Shape;2476;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77" name="Google Shape;2477;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78" name="Google Shape;2478;p41"/>
            <p:cNvGrpSpPr/>
            <p:nvPr/>
          </p:nvGrpSpPr>
          <p:grpSpPr>
            <a:xfrm>
              <a:off x="14946451" y="-43805"/>
              <a:ext cx="415341" cy="459146"/>
              <a:chOff x="0" y="-85725"/>
              <a:chExt cx="812800" cy="898525"/>
            </a:xfrm>
          </p:grpSpPr>
          <p:sp>
            <p:nvSpPr>
              <p:cNvPr id="2479" name="Google Shape;2479;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80" name="Google Shape;2480;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81" name="Google Shape;2481;p41"/>
            <p:cNvGrpSpPr/>
            <p:nvPr/>
          </p:nvGrpSpPr>
          <p:grpSpPr>
            <a:xfrm>
              <a:off x="16601789" y="-43805"/>
              <a:ext cx="415341" cy="459146"/>
              <a:chOff x="0" y="-85725"/>
              <a:chExt cx="812800" cy="898525"/>
            </a:xfrm>
          </p:grpSpPr>
          <p:sp>
            <p:nvSpPr>
              <p:cNvPr id="2482" name="Google Shape;2482;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83" name="Google Shape;2483;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84" name="Google Shape;2484;p41"/>
            <p:cNvGrpSpPr/>
            <p:nvPr/>
          </p:nvGrpSpPr>
          <p:grpSpPr>
            <a:xfrm>
              <a:off x="12875765" y="371542"/>
              <a:ext cx="415341" cy="459146"/>
              <a:chOff x="0" y="-85725"/>
              <a:chExt cx="812800" cy="898525"/>
            </a:xfrm>
          </p:grpSpPr>
          <p:sp>
            <p:nvSpPr>
              <p:cNvPr id="2485" name="Google Shape;2485;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86" name="Google Shape;2486;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87" name="Google Shape;2487;p41"/>
            <p:cNvGrpSpPr/>
            <p:nvPr/>
          </p:nvGrpSpPr>
          <p:grpSpPr>
            <a:xfrm>
              <a:off x="15361798" y="371542"/>
              <a:ext cx="415341" cy="459146"/>
              <a:chOff x="0" y="-85725"/>
              <a:chExt cx="812800" cy="898525"/>
            </a:xfrm>
          </p:grpSpPr>
          <p:sp>
            <p:nvSpPr>
              <p:cNvPr id="2488" name="Google Shape;2488;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89" name="Google Shape;2489;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90" name="Google Shape;2490;p41"/>
            <p:cNvGrpSpPr/>
            <p:nvPr/>
          </p:nvGrpSpPr>
          <p:grpSpPr>
            <a:xfrm>
              <a:off x="16652277" y="-43805"/>
              <a:ext cx="415341" cy="459146"/>
              <a:chOff x="0" y="-85725"/>
              <a:chExt cx="812800" cy="898525"/>
            </a:xfrm>
          </p:grpSpPr>
          <p:sp>
            <p:nvSpPr>
              <p:cNvPr id="2491" name="Google Shape;2491;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92" name="Google Shape;2492;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93" name="Google Shape;2493;p41"/>
            <p:cNvGrpSpPr/>
            <p:nvPr/>
          </p:nvGrpSpPr>
          <p:grpSpPr>
            <a:xfrm>
              <a:off x="17067624" y="371542"/>
              <a:ext cx="415341" cy="459146"/>
              <a:chOff x="0" y="-85725"/>
              <a:chExt cx="812800" cy="898525"/>
            </a:xfrm>
          </p:grpSpPr>
          <p:sp>
            <p:nvSpPr>
              <p:cNvPr id="2494" name="Google Shape;2494;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95" name="Google Shape;2495;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96" name="Google Shape;2496;p41"/>
            <p:cNvGrpSpPr/>
            <p:nvPr/>
          </p:nvGrpSpPr>
          <p:grpSpPr>
            <a:xfrm>
              <a:off x="17482971" y="-43805"/>
              <a:ext cx="415341" cy="459146"/>
              <a:chOff x="0" y="-85725"/>
              <a:chExt cx="812800" cy="898525"/>
            </a:xfrm>
          </p:grpSpPr>
          <p:sp>
            <p:nvSpPr>
              <p:cNvPr id="2497" name="Google Shape;2497;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98" name="Google Shape;2498;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99" name="Google Shape;2499;p41"/>
            <p:cNvGrpSpPr/>
            <p:nvPr/>
          </p:nvGrpSpPr>
          <p:grpSpPr>
            <a:xfrm>
              <a:off x="17898319" y="371542"/>
              <a:ext cx="415341" cy="459146"/>
              <a:chOff x="0" y="-85725"/>
              <a:chExt cx="812800" cy="898525"/>
            </a:xfrm>
          </p:grpSpPr>
          <p:sp>
            <p:nvSpPr>
              <p:cNvPr id="2500" name="Google Shape;2500;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01" name="Google Shape;2501;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2" name="Google Shape;2502;p41"/>
            <p:cNvGrpSpPr/>
            <p:nvPr/>
          </p:nvGrpSpPr>
          <p:grpSpPr>
            <a:xfrm>
              <a:off x="18313666" y="-43805"/>
              <a:ext cx="415341" cy="459146"/>
              <a:chOff x="0" y="-85725"/>
              <a:chExt cx="812800" cy="898525"/>
            </a:xfrm>
          </p:grpSpPr>
          <p:sp>
            <p:nvSpPr>
              <p:cNvPr id="2503" name="Google Shape;2503;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04" name="Google Shape;2504;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5" name="Google Shape;2505;p41"/>
            <p:cNvGrpSpPr/>
            <p:nvPr/>
          </p:nvGrpSpPr>
          <p:grpSpPr>
            <a:xfrm>
              <a:off x="18729013" y="371542"/>
              <a:ext cx="415341" cy="459146"/>
              <a:chOff x="0" y="-85725"/>
              <a:chExt cx="812800" cy="898525"/>
            </a:xfrm>
          </p:grpSpPr>
          <p:sp>
            <p:nvSpPr>
              <p:cNvPr id="2506" name="Google Shape;2506;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07" name="Google Shape;2507;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8" name="Google Shape;2508;p41"/>
            <p:cNvGrpSpPr/>
            <p:nvPr/>
          </p:nvGrpSpPr>
          <p:grpSpPr>
            <a:xfrm>
              <a:off x="19144361" y="-43805"/>
              <a:ext cx="415341" cy="459146"/>
              <a:chOff x="0" y="-85725"/>
              <a:chExt cx="812800" cy="898525"/>
            </a:xfrm>
          </p:grpSpPr>
          <p:sp>
            <p:nvSpPr>
              <p:cNvPr id="2509" name="Google Shape;2509;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10" name="Google Shape;2510;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11" name="Google Shape;2511;p41"/>
            <p:cNvGrpSpPr/>
            <p:nvPr/>
          </p:nvGrpSpPr>
          <p:grpSpPr>
            <a:xfrm>
              <a:off x="19559708" y="371542"/>
              <a:ext cx="415341" cy="459146"/>
              <a:chOff x="0" y="-85725"/>
              <a:chExt cx="812800" cy="898525"/>
            </a:xfrm>
          </p:grpSpPr>
          <p:sp>
            <p:nvSpPr>
              <p:cNvPr id="2512" name="Google Shape;2512;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13" name="Google Shape;2513;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14" name="Google Shape;2514;p41"/>
            <p:cNvGrpSpPr/>
            <p:nvPr/>
          </p:nvGrpSpPr>
          <p:grpSpPr>
            <a:xfrm>
              <a:off x="19975055" y="-43805"/>
              <a:ext cx="415341" cy="459146"/>
              <a:chOff x="0" y="-85725"/>
              <a:chExt cx="812800" cy="898525"/>
            </a:xfrm>
          </p:grpSpPr>
          <p:sp>
            <p:nvSpPr>
              <p:cNvPr id="2515" name="Google Shape;2515;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16" name="Google Shape;2516;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17" name="Google Shape;2517;p41"/>
            <p:cNvGrpSpPr/>
            <p:nvPr/>
          </p:nvGrpSpPr>
          <p:grpSpPr>
            <a:xfrm>
              <a:off x="20390402" y="371542"/>
              <a:ext cx="415341" cy="459146"/>
              <a:chOff x="0" y="-85725"/>
              <a:chExt cx="812800" cy="898525"/>
            </a:xfrm>
          </p:grpSpPr>
          <p:sp>
            <p:nvSpPr>
              <p:cNvPr id="2518" name="Google Shape;2518;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19" name="Google Shape;2519;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20" name="Google Shape;2520;p41"/>
            <p:cNvGrpSpPr/>
            <p:nvPr/>
          </p:nvGrpSpPr>
          <p:grpSpPr>
            <a:xfrm>
              <a:off x="20805750" y="-43805"/>
              <a:ext cx="415341" cy="459146"/>
              <a:chOff x="0" y="-85725"/>
              <a:chExt cx="812800" cy="898525"/>
            </a:xfrm>
          </p:grpSpPr>
          <p:sp>
            <p:nvSpPr>
              <p:cNvPr id="2521" name="Google Shape;2521;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22" name="Google Shape;2522;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23" name="Google Shape;2523;p41"/>
            <p:cNvGrpSpPr/>
            <p:nvPr/>
          </p:nvGrpSpPr>
          <p:grpSpPr>
            <a:xfrm>
              <a:off x="21221097" y="371542"/>
              <a:ext cx="415341" cy="459146"/>
              <a:chOff x="0" y="-85725"/>
              <a:chExt cx="812800" cy="898525"/>
            </a:xfrm>
          </p:grpSpPr>
          <p:sp>
            <p:nvSpPr>
              <p:cNvPr id="2524" name="Google Shape;2524;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25" name="Google Shape;2525;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26" name="Google Shape;2526;p41"/>
            <p:cNvGrpSpPr/>
            <p:nvPr/>
          </p:nvGrpSpPr>
          <p:grpSpPr>
            <a:xfrm>
              <a:off x="21636444" y="-43805"/>
              <a:ext cx="415341" cy="459146"/>
              <a:chOff x="0" y="-85725"/>
              <a:chExt cx="812800" cy="898525"/>
            </a:xfrm>
          </p:grpSpPr>
          <p:sp>
            <p:nvSpPr>
              <p:cNvPr id="2527" name="Google Shape;2527;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28" name="Google Shape;2528;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29" name="Google Shape;2529;p41"/>
            <p:cNvGrpSpPr/>
            <p:nvPr/>
          </p:nvGrpSpPr>
          <p:grpSpPr>
            <a:xfrm>
              <a:off x="22051791" y="371542"/>
              <a:ext cx="415341" cy="459146"/>
              <a:chOff x="0" y="-85725"/>
              <a:chExt cx="812800" cy="898525"/>
            </a:xfrm>
          </p:grpSpPr>
          <p:sp>
            <p:nvSpPr>
              <p:cNvPr id="2530" name="Google Shape;2530;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31" name="Google Shape;2531;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2" name="Google Shape;2532;p41"/>
            <p:cNvGrpSpPr/>
            <p:nvPr/>
          </p:nvGrpSpPr>
          <p:grpSpPr>
            <a:xfrm>
              <a:off x="22467139" y="-43805"/>
              <a:ext cx="415341" cy="459146"/>
              <a:chOff x="0" y="-85725"/>
              <a:chExt cx="812800" cy="898525"/>
            </a:xfrm>
          </p:grpSpPr>
          <p:sp>
            <p:nvSpPr>
              <p:cNvPr id="2533" name="Google Shape;2533;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34" name="Google Shape;2534;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5" name="Google Shape;2535;p41"/>
            <p:cNvGrpSpPr/>
            <p:nvPr/>
          </p:nvGrpSpPr>
          <p:grpSpPr>
            <a:xfrm>
              <a:off x="22882486" y="371542"/>
              <a:ext cx="415341" cy="459146"/>
              <a:chOff x="0" y="-85725"/>
              <a:chExt cx="812800" cy="898525"/>
            </a:xfrm>
          </p:grpSpPr>
          <p:sp>
            <p:nvSpPr>
              <p:cNvPr id="2536" name="Google Shape;2536;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37" name="Google Shape;2537;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8" name="Google Shape;2538;p41"/>
            <p:cNvGrpSpPr/>
            <p:nvPr/>
          </p:nvGrpSpPr>
          <p:grpSpPr>
            <a:xfrm>
              <a:off x="23297833" y="-43805"/>
              <a:ext cx="415341" cy="459146"/>
              <a:chOff x="0" y="-85725"/>
              <a:chExt cx="812800" cy="898525"/>
            </a:xfrm>
          </p:grpSpPr>
          <p:sp>
            <p:nvSpPr>
              <p:cNvPr id="2539" name="Google Shape;2539;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40" name="Google Shape;2540;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41" name="Google Shape;2541;p41"/>
            <p:cNvGrpSpPr/>
            <p:nvPr/>
          </p:nvGrpSpPr>
          <p:grpSpPr>
            <a:xfrm>
              <a:off x="23713180" y="371542"/>
              <a:ext cx="415341" cy="459146"/>
              <a:chOff x="0" y="-85725"/>
              <a:chExt cx="812800" cy="898525"/>
            </a:xfrm>
          </p:grpSpPr>
          <p:sp>
            <p:nvSpPr>
              <p:cNvPr id="2542" name="Google Shape;2542;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43" name="Google Shape;2543;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44" name="Google Shape;2544;p41"/>
            <p:cNvGrpSpPr/>
            <p:nvPr/>
          </p:nvGrpSpPr>
          <p:grpSpPr>
            <a:xfrm>
              <a:off x="24128528" y="-43805"/>
              <a:ext cx="415341" cy="459146"/>
              <a:chOff x="0" y="-85725"/>
              <a:chExt cx="812800" cy="898525"/>
            </a:xfrm>
          </p:grpSpPr>
          <p:sp>
            <p:nvSpPr>
              <p:cNvPr id="2545" name="Google Shape;2545;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46" name="Google Shape;2546;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47" name="Google Shape;2547;p41"/>
            <p:cNvGrpSpPr/>
            <p:nvPr/>
          </p:nvGrpSpPr>
          <p:grpSpPr>
            <a:xfrm>
              <a:off x="24543875" y="371542"/>
              <a:ext cx="415341" cy="459146"/>
              <a:chOff x="0" y="-85725"/>
              <a:chExt cx="812800" cy="898525"/>
            </a:xfrm>
          </p:grpSpPr>
          <p:sp>
            <p:nvSpPr>
              <p:cNvPr id="2548" name="Google Shape;2548;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49" name="Google Shape;2549;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50" name="Google Shape;2550;p41"/>
            <p:cNvGrpSpPr/>
            <p:nvPr/>
          </p:nvGrpSpPr>
          <p:grpSpPr>
            <a:xfrm>
              <a:off x="24959222" y="-43805"/>
              <a:ext cx="415341" cy="459146"/>
              <a:chOff x="0" y="-85725"/>
              <a:chExt cx="812800" cy="898525"/>
            </a:xfrm>
          </p:grpSpPr>
          <p:sp>
            <p:nvSpPr>
              <p:cNvPr id="2551" name="Google Shape;2551;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52" name="Google Shape;2552;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53" name="Google Shape;2553;p41"/>
            <p:cNvGrpSpPr/>
            <p:nvPr/>
          </p:nvGrpSpPr>
          <p:grpSpPr>
            <a:xfrm>
              <a:off x="25374570" y="371542"/>
              <a:ext cx="415341" cy="459146"/>
              <a:chOff x="0" y="-85725"/>
              <a:chExt cx="812800" cy="898525"/>
            </a:xfrm>
          </p:grpSpPr>
          <p:sp>
            <p:nvSpPr>
              <p:cNvPr id="2554" name="Google Shape;2554;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55" name="Google Shape;2555;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56" name="Google Shape;2556;p41"/>
            <p:cNvGrpSpPr/>
            <p:nvPr/>
          </p:nvGrpSpPr>
          <p:grpSpPr>
            <a:xfrm>
              <a:off x="25789917" y="-43805"/>
              <a:ext cx="415341" cy="459146"/>
              <a:chOff x="0" y="-85725"/>
              <a:chExt cx="812800" cy="898525"/>
            </a:xfrm>
          </p:grpSpPr>
          <p:sp>
            <p:nvSpPr>
              <p:cNvPr id="2557" name="Google Shape;2557;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58" name="Google Shape;2558;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59" name="Google Shape;2559;p41"/>
            <p:cNvGrpSpPr/>
            <p:nvPr/>
          </p:nvGrpSpPr>
          <p:grpSpPr>
            <a:xfrm>
              <a:off x="26205264" y="371542"/>
              <a:ext cx="415341" cy="459146"/>
              <a:chOff x="0" y="-85725"/>
              <a:chExt cx="812800" cy="898525"/>
            </a:xfrm>
          </p:grpSpPr>
          <p:sp>
            <p:nvSpPr>
              <p:cNvPr id="2560" name="Google Shape;2560;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61" name="Google Shape;2561;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62" name="Google Shape;2562;p41"/>
            <p:cNvGrpSpPr/>
            <p:nvPr/>
          </p:nvGrpSpPr>
          <p:grpSpPr>
            <a:xfrm>
              <a:off x="26620611" y="-43805"/>
              <a:ext cx="415341" cy="459146"/>
              <a:chOff x="0" y="-85725"/>
              <a:chExt cx="812800" cy="898525"/>
            </a:xfrm>
          </p:grpSpPr>
          <p:sp>
            <p:nvSpPr>
              <p:cNvPr id="2563" name="Google Shape;2563;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64" name="Google Shape;2564;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65" name="Google Shape;2565;p41"/>
            <p:cNvGrpSpPr/>
            <p:nvPr/>
          </p:nvGrpSpPr>
          <p:grpSpPr>
            <a:xfrm>
              <a:off x="27035959" y="371542"/>
              <a:ext cx="415341" cy="459146"/>
              <a:chOff x="0" y="-85725"/>
              <a:chExt cx="812800" cy="898525"/>
            </a:xfrm>
          </p:grpSpPr>
          <p:sp>
            <p:nvSpPr>
              <p:cNvPr id="2566" name="Google Shape;2566;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67" name="Google Shape;2567;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68" name="Google Shape;2568;p41"/>
            <p:cNvGrpSpPr/>
            <p:nvPr/>
          </p:nvGrpSpPr>
          <p:grpSpPr>
            <a:xfrm>
              <a:off x="27451306" y="-43805"/>
              <a:ext cx="415341" cy="459146"/>
              <a:chOff x="0" y="-85725"/>
              <a:chExt cx="812800" cy="898525"/>
            </a:xfrm>
          </p:grpSpPr>
          <p:sp>
            <p:nvSpPr>
              <p:cNvPr id="2569" name="Google Shape;2569;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70" name="Google Shape;2570;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71" name="Google Shape;2571;p41"/>
            <p:cNvGrpSpPr/>
            <p:nvPr/>
          </p:nvGrpSpPr>
          <p:grpSpPr>
            <a:xfrm>
              <a:off x="29937339" y="-43805"/>
              <a:ext cx="415341" cy="459146"/>
              <a:chOff x="0" y="-85725"/>
              <a:chExt cx="812800" cy="898525"/>
            </a:xfrm>
          </p:grpSpPr>
          <p:sp>
            <p:nvSpPr>
              <p:cNvPr id="2572" name="Google Shape;2572;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73" name="Google Shape;2573;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74" name="Google Shape;2574;p41"/>
            <p:cNvGrpSpPr/>
            <p:nvPr/>
          </p:nvGrpSpPr>
          <p:grpSpPr>
            <a:xfrm>
              <a:off x="27866653" y="371542"/>
              <a:ext cx="415341" cy="459146"/>
              <a:chOff x="0" y="-85725"/>
              <a:chExt cx="812800" cy="898525"/>
            </a:xfrm>
          </p:grpSpPr>
          <p:sp>
            <p:nvSpPr>
              <p:cNvPr id="2575" name="Google Shape;2575;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76" name="Google Shape;2576;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77" name="Google Shape;2577;p41"/>
            <p:cNvGrpSpPr/>
            <p:nvPr/>
          </p:nvGrpSpPr>
          <p:grpSpPr>
            <a:xfrm>
              <a:off x="30352686" y="371542"/>
              <a:ext cx="415341" cy="459146"/>
              <a:chOff x="0" y="-85725"/>
              <a:chExt cx="812800" cy="898525"/>
            </a:xfrm>
          </p:grpSpPr>
          <p:sp>
            <p:nvSpPr>
              <p:cNvPr id="2578" name="Google Shape;2578;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79" name="Google Shape;2579;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0" name="Google Shape;2580;p41"/>
            <p:cNvGrpSpPr/>
            <p:nvPr/>
          </p:nvGrpSpPr>
          <p:grpSpPr>
            <a:xfrm>
              <a:off x="28282000" y="-43805"/>
              <a:ext cx="415341" cy="459146"/>
              <a:chOff x="0" y="-85725"/>
              <a:chExt cx="812800" cy="898525"/>
            </a:xfrm>
          </p:grpSpPr>
          <p:sp>
            <p:nvSpPr>
              <p:cNvPr id="2581" name="Google Shape;2581;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82" name="Google Shape;2582;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3" name="Google Shape;2583;p41"/>
            <p:cNvGrpSpPr/>
            <p:nvPr/>
          </p:nvGrpSpPr>
          <p:grpSpPr>
            <a:xfrm>
              <a:off x="30768033" y="-43805"/>
              <a:ext cx="415341" cy="459146"/>
              <a:chOff x="0" y="-85725"/>
              <a:chExt cx="812800" cy="898525"/>
            </a:xfrm>
          </p:grpSpPr>
          <p:sp>
            <p:nvSpPr>
              <p:cNvPr id="2584" name="Google Shape;2584;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85" name="Google Shape;2585;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6" name="Google Shape;2586;p41"/>
            <p:cNvGrpSpPr/>
            <p:nvPr/>
          </p:nvGrpSpPr>
          <p:grpSpPr>
            <a:xfrm>
              <a:off x="32423372" y="-43805"/>
              <a:ext cx="415341" cy="459146"/>
              <a:chOff x="0" y="-85725"/>
              <a:chExt cx="812800" cy="898525"/>
            </a:xfrm>
          </p:grpSpPr>
          <p:sp>
            <p:nvSpPr>
              <p:cNvPr id="2587" name="Google Shape;2587;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88" name="Google Shape;2588;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9" name="Google Shape;2589;p41"/>
            <p:cNvGrpSpPr/>
            <p:nvPr/>
          </p:nvGrpSpPr>
          <p:grpSpPr>
            <a:xfrm>
              <a:off x="28697348" y="371542"/>
              <a:ext cx="415341" cy="459146"/>
              <a:chOff x="0" y="-85725"/>
              <a:chExt cx="812800" cy="898525"/>
            </a:xfrm>
          </p:grpSpPr>
          <p:sp>
            <p:nvSpPr>
              <p:cNvPr id="2590" name="Google Shape;2590;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91" name="Google Shape;2591;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92" name="Google Shape;2592;p41"/>
            <p:cNvGrpSpPr/>
            <p:nvPr/>
          </p:nvGrpSpPr>
          <p:grpSpPr>
            <a:xfrm>
              <a:off x="31183381" y="371542"/>
              <a:ext cx="415341" cy="459146"/>
              <a:chOff x="0" y="-85725"/>
              <a:chExt cx="812800" cy="898525"/>
            </a:xfrm>
          </p:grpSpPr>
          <p:sp>
            <p:nvSpPr>
              <p:cNvPr id="2593" name="Google Shape;2593;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94" name="Google Shape;2594;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95" name="Google Shape;2595;p41"/>
            <p:cNvGrpSpPr/>
            <p:nvPr/>
          </p:nvGrpSpPr>
          <p:grpSpPr>
            <a:xfrm>
              <a:off x="32838719" y="371542"/>
              <a:ext cx="415341" cy="459146"/>
              <a:chOff x="0" y="-85725"/>
              <a:chExt cx="812800" cy="898525"/>
            </a:xfrm>
          </p:grpSpPr>
          <p:sp>
            <p:nvSpPr>
              <p:cNvPr id="2596" name="Google Shape;2596;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97" name="Google Shape;2597;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98" name="Google Shape;2598;p41"/>
            <p:cNvGrpSpPr/>
            <p:nvPr/>
          </p:nvGrpSpPr>
          <p:grpSpPr>
            <a:xfrm>
              <a:off x="29112695" y="-43805"/>
              <a:ext cx="415341" cy="459146"/>
              <a:chOff x="0" y="-85725"/>
              <a:chExt cx="812800" cy="898525"/>
            </a:xfrm>
          </p:grpSpPr>
          <p:sp>
            <p:nvSpPr>
              <p:cNvPr id="2599" name="Google Shape;2599;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00" name="Google Shape;2600;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01" name="Google Shape;2601;p41"/>
            <p:cNvGrpSpPr/>
            <p:nvPr/>
          </p:nvGrpSpPr>
          <p:grpSpPr>
            <a:xfrm>
              <a:off x="31598728" y="-43805"/>
              <a:ext cx="415341" cy="459146"/>
              <a:chOff x="0" y="-85725"/>
              <a:chExt cx="812800" cy="898525"/>
            </a:xfrm>
          </p:grpSpPr>
          <p:sp>
            <p:nvSpPr>
              <p:cNvPr id="2602" name="Google Shape;2602;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03" name="Google Shape;2603;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04" name="Google Shape;2604;p41"/>
            <p:cNvGrpSpPr/>
            <p:nvPr/>
          </p:nvGrpSpPr>
          <p:grpSpPr>
            <a:xfrm>
              <a:off x="33254066" y="-43805"/>
              <a:ext cx="415341" cy="459146"/>
              <a:chOff x="0" y="-85725"/>
              <a:chExt cx="812800" cy="898525"/>
            </a:xfrm>
          </p:grpSpPr>
          <p:sp>
            <p:nvSpPr>
              <p:cNvPr id="2605" name="Google Shape;2605;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06" name="Google Shape;2606;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07" name="Google Shape;2607;p41"/>
            <p:cNvGrpSpPr/>
            <p:nvPr/>
          </p:nvGrpSpPr>
          <p:grpSpPr>
            <a:xfrm>
              <a:off x="29528042" y="371542"/>
              <a:ext cx="415341" cy="459146"/>
              <a:chOff x="0" y="-85725"/>
              <a:chExt cx="812800" cy="898525"/>
            </a:xfrm>
          </p:grpSpPr>
          <p:sp>
            <p:nvSpPr>
              <p:cNvPr id="2608" name="Google Shape;2608;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09" name="Google Shape;2609;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10" name="Google Shape;2610;p41"/>
            <p:cNvGrpSpPr/>
            <p:nvPr/>
          </p:nvGrpSpPr>
          <p:grpSpPr>
            <a:xfrm>
              <a:off x="32014075" y="371542"/>
              <a:ext cx="415341" cy="459146"/>
              <a:chOff x="0" y="-85725"/>
              <a:chExt cx="812800" cy="898525"/>
            </a:xfrm>
          </p:grpSpPr>
          <p:sp>
            <p:nvSpPr>
              <p:cNvPr id="2611" name="Google Shape;2611;p4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12" name="Google Shape;2612;p4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2613" name="Google Shape;2613;p41"/>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
        <p:nvSpPr>
          <p:cNvPr id="2614" name="Google Shape;2614;p41"/>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References:</a:t>
            </a:r>
            <a:endParaRPr b="1" sz="2800">
              <a:solidFill>
                <a:srgbClr val="097D4C"/>
              </a:solidFill>
            </a:endParaRPr>
          </a:p>
        </p:txBody>
      </p:sp>
      <p:sp>
        <p:nvSpPr>
          <p:cNvPr id="2615" name="Google Shape;2615;p41"/>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3">
              <a:alphaModFix/>
            </a:blip>
            <a:stretch>
              <a:fillRect b="0" l="0" r="0" t="0"/>
            </a:stretch>
          </a:blipFill>
          <a:ln>
            <a:noFill/>
          </a:ln>
        </p:spPr>
      </p:sp>
      <p:sp>
        <p:nvSpPr>
          <p:cNvPr id="2616" name="Google Shape;2616;p41"/>
          <p:cNvSpPr txBox="1"/>
          <p:nvPr/>
        </p:nvSpPr>
        <p:spPr>
          <a:xfrm>
            <a:off x="455325" y="1145300"/>
            <a:ext cx="7031700" cy="25119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4">
                  <a:extLst>
                    <a:ext uri="{A12FA001-AC4F-418D-AE19-62706E023703}">
                      <ahyp:hlinkClr val="tx"/>
                    </a:ext>
                  </a:extLst>
                </a:hlinkClick>
              </a:rPr>
              <a:t>https://medium.com/analytics-vidhya/multivariate-time-series-restaurant-demand-forecasting-1f1633875bc7</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5">
                  <a:extLst>
                    <a:ext uri="{A12FA001-AC4F-418D-AE19-62706E023703}">
                      <ahyp:hlinkClr val="tx"/>
                    </a:ext>
                  </a:extLst>
                </a:hlinkClick>
              </a:rPr>
              <a:t>https://www.restaurant365.com/blog/forecasting-for-restaurants-implications-for-inventory-and-labor/</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6">
                  <a:extLst>
                    <a:ext uri="{A12FA001-AC4F-418D-AE19-62706E023703}">
                      <ahyp:hlinkClr val="tx"/>
                    </a:ext>
                  </a:extLst>
                </a:hlinkClick>
              </a:rPr>
              <a:t>https://www.kaggle.com/datasets/akshatpattiwar/daily-demand-forecasting-orderscsv/data</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7">
                  <a:extLst>
                    <a:ext uri="{A12FA001-AC4F-418D-AE19-62706E023703}">
                      <ahyp:hlinkClr val="tx"/>
                    </a:ext>
                  </a:extLst>
                </a:hlinkClick>
              </a:rPr>
              <a:t>https://www.kaggle.com/code/nilaydesmukh/restaurant-demand-forecasting/notebook</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8">
                  <a:extLst>
                    <a:ext uri="{A12FA001-AC4F-418D-AE19-62706E023703}">
                      <ahyp:hlinkClr val="tx"/>
                    </a:ext>
                  </a:extLst>
                </a:hlinkClick>
              </a:rPr>
              <a:t>https://www.kaggle.com/code/pratul007/food-demand-forecasting/notebook#Split-data-into-train-and-validation-sets</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9">
                  <a:extLst>
                    <a:ext uri="{A12FA001-AC4F-418D-AE19-62706E023703}">
                      <ahyp:hlinkClr val="tx"/>
                    </a:ext>
                  </a:extLst>
                </a:hlinkClick>
              </a:rPr>
              <a:t>https://www.kaggle.com/datasets/kannanaikkal/food-demand-forecasting?select=train.csv</a:t>
            </a:r>
            <a:r>
              <a:rPr lang="en">
                <a:solidFill>
                  <a:srgbClr val="097D4C"/>
                </a:solidFill>
                <a:latin typeface="Roboto"/>
                <a:ea typeface="Roboto"/>
                <a:cs typeface="Roboto"/>
                <a:sym typeface="Roboto"/>
              </a:rPr>
              <a:t> </a:t>
            </a:r>
            <a:endParaRPr>
              <a:solidFill>
                <a:srgbClr val="097D4C"/>
              </a:solidFil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404" name="Shape 404"/>
        <p:cNvGrpSpPr/>
        <p:nvPr/>
      </p:nvGrpSpPr>
      <p:grpSpPr>
        <a:xfrm>
          <a:off x="0" y="0"/>
          <a:ext cx="0" cy="0"/>
          <a:chOff x="0" y="0"/>
          <a:chExt cx="0" cy="0"/>
        </a:xfrm>
      </p:grpSpPr>
      <p:sp>
        <p:nvSpPr>
          <p:cNvPr id="405" name="Google Shape;405;p27"/>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406" name="Google Shape;406;p27"/>
          <p:cNvGrpSpPr/>
          <p:nvPr/>
        </p:nvGrpSpPr>
        <p:grpSpPr>
          <a:xfrm>
            <a:off x="0" y="1306622"/>
            <a:ext cx="9143818" cy="3836816"/>
            <a:chOff x="0" y="-76200"/>
            <a:chExt cx="4816592" cy="1722631"/>
          </a:xfrm>
        </p:grpSpPr>
        <p:sp>
          <p:nvSpPr>
            <p:cNvPr id="407" name="Google Shape;407;p27"/>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408" name="Google Shape;408;p27"/>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9" name="Google Shape;409;p27"/>
          <p:cNvGrpSpPr/>
          <p:nvPr/>
        </p:nvGrpSpPr>
        <p:grpSpPr>
          <a:xfrm>
            <a:off x="6826251" y="1663223"/>
            <a:ext cx="1123422" cy="267803"/>
            <a:chOff x="0" y="-67125"/>
            <a:chExt cx="709500" cy="163924"/>
          </a:xfrm>
        </p:grpSpPr>
        <p:sp>
          <p:nvSpPr>
            <p:cNvPr id="410" name="Google Shape;410;p27"/>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1" name="Google Shape;411;p27"/>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2" name="Google Shape;412;p27"/>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413" name="Google Shape;413;p27"/>
          <p:cNvSpPr/>
          <p:nvPr/>
        </p:nvSpPr>
        <p:spPr>
          <a:xfrm>
            <a:off x="7833400" y="4091652"/>
            <a:ext cx="626170" cy="626170"/>
          </a:xfrm>
          <a:custGeom>
            <a:rect b="b" l="l" r="r" t="t"/>
            <a:pathLst>
              <a:path extrusionOk="0" h="1252339" w="1252339">
                <a:moveTo>
                  <a:pt x="0" y="0"/>
                </a:moveTo>
                <a:lnTo>
                  <a:pt x="1252339" y="0"/>
                </a:lnTo>
                <a:lnTo>
                  <a:pt x="1252339" y="1252339"/>
                </a:lnTo>
                <a:lnTo>
                  <a:pt x="0" y="1252339"/>
                </a:lnTo>
                <a:lnTo>
                  <a:pt x="0" y="0"/>
                </a:lnTo>
                <a:close/>
              </a:path>
            </a:pathLst>
          </a:custGeom>
          <a:blipFill rotWithShape="1">
            <a:blip r:embed="rId5">
              <a:alphaModFix/>
            </a:blip>
            <a:stretch>
              <a:fillRect b="0" l="0" r="0" t="0"/>
            </a:stretch>
          </a:blipFill>
          <a:ln>
            <a:noFill/>
          </a:ln>
        </p:spPr>
      </p:sp>
      <p:sp>
        <p:nvSpPr>
          <p:cNvPr id="414" name="Google Shape;414;p27"/>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6">
              <a:alphaModFix/>
            </a:blip>
            <a:stretch>
              <a:fillRect b="0" l="0" r="0" t="0"/>
            </a:stretch>
          </a:blipFill>
          <a:ln>
            <a:noFill/>
          </a:ln>
        </p:spPr>
      </p:sp>
      <p:sp>
        <p:nvSpPr>
          <p:cNvPr id="415" name="Google Shape;415;p27"/>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7">
              <a:alphaModFix/>
            </a:blip>
            <a:stretch>
              <a:fillRect b="0" l="0" r="0" t="0"/>
            </a:stretch>
          </a:blipFill>
          <a:ln>
            <a:noFill/>
          </a:ln>
        </p:spPr>
      </p:sp>
      <p:sp>
        <p:nvSpPr>
          <p:cNvPr id="416" name="Google Shape;416;p27"/>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8">
              <a:alphaModFix/>
            </a:blip>
            <a:stretch>
              <a:fillRect b="0" l="0" r="0" t="0"/>
            </a:stretch>
          </a:blipFill>
          <a:ln>
            <a:noFill/>
          </a:ln>
        </p:spPr>
      </p:sp>
      <p:sp>
        <p:nvSpPr>
          <p:cNvPr id="417" name="Google Shape;417;p27"/>
          <p:cNvSpPr/>
          <p:nvPr/>
        </p:nvSpPr>
        <p:spPr>
          <a:xfrm rot="9421637">
            <a:off x="2950364" y="490630"/>
            <a:ext cx="145389" cy="293715"/>
          </a:xfrm>
          <a:custGeom>
            <a:rect b="b" l="l" r="r" t="t"/>
            <a:pathLst>
              <a:path extrusionOk="0" h="587871" w="290996">
                <a:moveTo>
                  <a:pt x="0" y="0"/>
                </a:moveTo>
                <a:lnTo>
                  <a:pt x="290997" y="0"/>
                </a:lnTo>
                <a:lnTo>
                  <a:pt x="290997" y="587871"/>
                </a:lnTo>
                <a:lnTo>
                  <a:pt x="0" y="587871"/>
                </a:lnTo>
                <a:lnTo>
                  <a:pt x="0" y="0"/>
                </a:lnTo>
                <a:close/>
              </a:path>
            </a:pathLst>
          </a:custGeom>
          <a:blipFill rotWithShape="1">
            <a:blip r:embed="rId9">
              <a:alphaModFix/>
            </a:blip>
            <a:stretch>
              <a:fillRect b="0" l="0" r="0" t="0"/>
            </a:stretch>
          </a:blipFill>
          <a:ln>
            <a:noFill/>
          </a:ln>
        </p:spPr>
      </p:sp>
      <p:pic>
        <p:nvPicPr>
          <p:cNvPr id="418" name="Google Shape;418;p27"/>
          <p:cNvPicPr preferRelativeResize="0"/>
          <p:nvPr/>
        </p:nvPicPr>
        <p:blipFill>
          <a:blip r:embed="rId10">
            <a:alphaModFix/>
          </a:blip>
          <a:stretch>
            <a:fillRect/>
          </a:stretch>
        </p:blipFill>
        <p:spPr>
          <a:xfrm>
            <a:off x="314575" y="1053956"/>
            <a:ext cx="6511674" cy="3663875"/>
          </a:xfrm>
          <a:prstGeom prst="rect">
            <a:avLst/>
          </a:prstGeom>
          <a:noFill/>
          <a:ln>
            <a:noFill/>
          </a:ln>
        </p:spPr>
      </p:pic>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422" name="Shape 422"/>
        <p:cNvGrpSpPr/>
        <p:nvPr/>
      </p:nvGrpSpPr>
      <p:grpSpPr>
        <a:xfrm>
          <a:off x="0" y="0"/>
          <a:ext cx="0" cy="0"/>
          <a:chOff x="0" y="0"/>
          <a:chExt cx="0" cy="0"/>
        </a:xfrm>
      </p:grpSpPr>
      <p:sp>
        <p:nvSpPr>
          <p:cNvPr id="423" name="Google Shape;423;p28"/>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424" name="Google Shape;424;p28"/>
          <p:cNvGrpSpPr/>
          <p:nvPr/>
        </p:nvGrpSpPr>
        <p:grpSpPr>
          <a:xfrm>
            <a:off x="0" y="1306622"/>
            <a:ext cx="9143818" cy="3836816"/>
            <a:chOff x="0" y="-76200"/>
            <a:chExt cx="4816592" cy="1722631"/>
          </a:xfrm>
        </p:grpSpPr>
        <p:sp>
          <p:nvSpPr>
            <p:cNvPr id="425" name="Google Shape;425;p28"/>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426" name="Google Shape;426;p28"/>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7" name="Google Shape;427;p28"/>
          <p:cNvGrpSpPr/>
          <p:nvPr/>
        </p:nvGrpSpPr>
        <p:grpSpPr>
          <a:xfrm>
            <a:off x="6826251" y="1663223"/>
            <a:ext cx="1123422" cy="267803"/>
            <a:chOff x="0" y="-67125"/>
            <a:chExt cx="709500" cy="163924"/>
          </a:xfrm>
        </p:grpSpPr>
        <p:sp>
          <p:nvSpPr>
            <p:cNvPr id="428" name="Google Shape;428;p28"/>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9" name="Google Shape;429;p28"/>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30" name="Google Shape;430;p28"/>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431" name="Google Shape;431;p28"/>
          <p:cNvSpPr txBox="1"/>
          <p:nvPr/>
        </p:nvSpPr>
        <p:spPr>
          <a:xfrm>
            <a:off x="514350" y="837188"/>
            <a:ext cx="5889600" cy="108060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lang="en" sz="3600">
                <a:solidFill>
                  <a:srgbClr val="F1EAD1"/>
                </a:solidFill>
              </a:rPr>
              <a:t>Use Case</a:t>
            </a:r>
            <a:endParaRPr b="0" i="0" sz="3600" u="none" cap="none" strike="noStrike">
              <a:solidFill>
                <a:srgbClr val="F1EAD1"/>
              </a:solidFill>
              <a:latin typeface="Arial"/>
              <a:ea typeface="Arial"/>
              <a:cs typeface="Arial"/>
              <a:sym typeface="Arial"/>
            </a:endParaRPr>
          </a:p>
          <a:p>
            <a:pPr indent="0" lvl="0" marL="0" marR="0" rtl="0" algn="l">
              <a:lnSpc>
                <a:spcPct val="89998"/>
              </a:lnSpc>
              <a:spcBef>
                <a:spcPts val="0"/>
              </a:spcBef>
              <a:spcAft>
                <a:spcPts val="0"/>
              </a:spcAft>
              <a:buNone/>
            </a:pPr>
            <a:r>
              <a:t/>
            </a:r>
            <a:endParaRPr sz="4200">
              <a:solidFill>
                <a:srgbClr val="F1EAD1"/>
              </a:solidFill>
            </a:endParaRPr>
          </a:p>
        </p:txBody>
      </p:sp>
      <p:grpSp>
        <p:nvGrpSpPr>
          <p:cNvPr id="432" name="Google Shape;432;p28"/>
          <p:cNvGrpSpPr/>
          <p:nvPr/>
        </p:nvGrpSpPr>
        <p:grpSpPr>
          <a:xfrm>
            <a:off x="1309175" y="3299896"/>
            <a:ext cx="6587070" cy="1233943"/>
            <a:chOff x="-304316" y="-11310055"/>
            <a:chExt cx="8116154" cy="82814955"/>
          </a:xfrm>
        </p:grpSpPr>
        <p:sp>
          <p:nvSpPr>
            <p:cNvPr id="433" name="Google Shape;433;p28"/>
            <p:cNvSpPr txBox="1"/>
            <p:nvPr/>
          </p:nvSpPr>
          <p:spPr>
            <a:xfrm>
              <a:off x="-304316" y="-11310055"/>
              <a:ext cx="8040300" cy="1549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004EAD"/>
                  </a:solidFill>
                </a:rPr>
                <a:t>Purpose:</a:t>
              </a:r>
              <a:endParaRPr b="1" sz="700"/>
            </a:p>
          </p:txBody>
        </p:sp>
        <p:sp>
          <p:nvSpPr>
            <p:cNvPr id="434" name="Google Shape;434;p28"/>
            <p:cNvSpPr txBox="1"/>
            <p:nvPr/>
          </p:nvSpPr>
          <p:spPr>
            <a:xfrm>
              <a:off x="-228462" y="10761800"/>
              <a:ext cx="8040300" cy="60743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 sz="1200">
                  <a:solidFill>
                    <a:srgbClr val="004EAD"/>
                  </a:solidFill>
                  <a:latin typeface="Franklin Gothic"/>
                  <a:ea typeface="Franklin Gothic"/>
                  <a:cs typeface="Franklin Gothic"/>
                  <a:sym typeface="Franklin Gothic"/>
                </a:rPr>
                <a:t>This app is intended to transform complex data (like order times, types of orders, and external factors such as weather conditions and local events) into clear predictions of order volumes at specific </a:t>
              </a:r>
              <a:r>
                <a:rPr lang="en" sz="1200">
                  <a:solidFill>
                    <a:srgbClr val="004EAD"/>
                  </a:solidFill>
                  <a:latin typeface="Franklin Gothic"/>
                  <a:ea typeface="Franklin Gothic"/>
                  <a:cs typeface="Franklin Gothic"/>
                  <a:sym typeface="Franklin Gothic"/>
                </a:rPr>
                <a:t>times</a:t>
              </a:r>
              <a:r>
                <a:rPr lang="en" sz="1200">
                  <a:solidFill>
                    <a:srgbClr val="004EAD"/>
                  </a:solidFill>
                  <a:latin typeface="Franklin Gothic"/>
                  <a:ea typeface="Franklin Gothic"/>
                  <a:cs typeface="Franklin Gothic"/>
                  <a:sym typeface="Franklin Gothic"/>
                </a:rPr>
                <a:t>.</a:t>
              </a:r>
              <a:endParaRPr b="0" i="0" sz="1200" u="none" cap="none" strike="noStrike">
                <a:solidFill>
                  <a:srgbClr val="004EAD"/>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t/>
              </a:r>
              <a:endParaRPr sz="1200">
                <a:solidFill>
                  <a:srgbClr val="004EAD"/>
                </a:solidFill>
                <a:latin typeface="Franklin Gothic"/>
                <a:ea typeface="Franklin Gothic"/>
                <a:cs typeface="Franklin Gothic"/>
                <a:sym typeface="Franklin Gothic"/>
              </a:endParaRPr>
            </a:p>
          </p:txBody>
        </p:sp>
      </p:grpSp>
      <p:sp>
        <p:nvSpPr>
          <p:cNvPr id="435" name="Google Shape;435;p28"/>
          <p:cNvSpPr/>
          <p:nvPr/>
        </p:nvSpPr>
        <p:spPr>
          <a:xfrm>
            <a:off x="514350" y="2258664"/>
            <a:ext cx="626170" cy="626170"/>
          </a:xfrm>
          <a:custGeom>
            <a:rect b="b" l="l" r="r" t="t"/>
            <a:pathLst>
              <a:path extrusionOk="0" h="1252339" w="1252339">
                <a:moveTo>
                  <a:pt x="0" y="0"/>
                </a:moveTo>
                <a:lnTo>
                  <a:pt x="1252339" y="0"/>
                </a:lnTo>
                <a:lnTo>
                  <a:pt x="1252339" y="1252339"/>
                </a:lnTo>
                <a:lnTo>
                  <a:pt x="0" y="1252339"/>
                </a:lnTo>
                <a:lnTo>
                  <a:pt x="0" y="0"/>
                </a:lnTo>
                <a:close/>
              </a:path>
            </a:pathLst>
          </a:custGeom>
          <a:blipFill rotWithShape="1">
            <a:blip r:embed="rId5">
              <a:alphaModFix/>
            </a:blip>
            <a:stretch>
              <a:fillRect b="0" l="0" r="0" t="0"/>
            </a:stretch>
          </a:blipFill>
          <a:ln>
            <a:noFill/>
          </a:ln>
        </p:spPr>
      </p:sp>
      <p:sp>
        <p:nvSpPr>
          <p:cNvPr id="436" name="Google Shape;436;p28"/>
          <p:cNvSpPr/>
          <p:nvPr/>
        </p:nvSpPr>
        <p:spPr>
          <a:xfrm>
            <a:off x="514350" y="3381980"/>
            <a:ext cx="626170" cy="473612"/>
          </a:xfrm>
          <a:custGeom>
            <a:rect b="b" l="l" r="r" t="t"/>
            <a:pathLst>
              <a:path extrusionOk="0" h="947224" w="1252339">
                <a:moveTo>
                  <a:pt x="0" y="0"/>
                </a:moveTo>
                <a:lnTo>
                  <a:pt x="1252339" y="0"/>
                </a:lnTo>
                <a:lnTo>
                  <a:pt x="1252339" y="947224"/>
                </a:lnTo>
                <a:lnTo>
                  <a:pt x="0" y="947224"/>
                </a:lnTo>
                <a:lnTo>
                  <a:pt x="0" y="0"/>
                </a:lnTo>
                <a:close/>
              </a:path>
            </a:pathLst>
          </a:custGeom>
          <a:blipFill rotWithShape="1">
            <a:blip r:embed="rId6">
              <a:alphaModFix/>
            </a:blip>
            <a:stretch>
              <a:fillRect b="0" l="0" r="0" t="0"/>
            </a:stretch>
          </a:blipFill>
          <a:ln>
            <a:noFill/>
          </a:ln>
        </p:spPr>
      </p:sp>
      <p:sp>
        <p:nvSpPr>
          <p:cNvPr id="437" name="Google Shape;437;p28"/>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7">
              <a:alphaModFix/>
            </a:blip>
            <a:stretch>
              <a:fillRect b="0" l="0" r="0" t="0"/>
            </a:stretch>
          </a:blipFill>
          <a:ln>
            <a:noFill/>
          </a:ln>
        </p:spPr>
      </p:sp>
      <p:sp>
        <p:nvSpPr>
          <p:cNvPr id="438" name="Google Shape;438;p28"/>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8">
              <a:alphaModFix/>
            </a:blip>
            <a:stretch>
              <a:fillRect b="0" l="0" r="0" t="0"/>
            </a:stretch>
          </a:blipFill>
          <a:ln>
            <a:noFill/>
          </a:ln>
        </p:spPr>
      </p:sp>
      <p:sp>
        <p:nvSpPr>
          <p:cNvPr id="439" name="Google Shape;439;p28"/>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9">
              <a:alphaModFix/>
            </a:blip>
            <a:stretch>
              <a:fillRect b="0" l="0" r="0" t="0"/>
            </a:stretch>
          </a:blipFill>
          <a:ln>
            <a:noFill/>
          </a:ln>
        </p:spPr>
      </p:sp>
      <p:sp>
        <p:nvSpPr>
          <p:cNvPr id="440" name="Google Shape;440;p28"/>
          <p:cNvSpPr/>
          <p:nvPr/>
        </p:nvSpPr>
        <p:spPr>
          <a:xfrm rot="9421637">
            <a:off x="2574614" y="796480"/>
            <a:ext cx="145389" cy="293715"/>
          </a:xfrm>
          <a:custGeom>
            <a:rect b="b" l="l" r="r" t="t"/>
            <a:pathLst>
              <a:path extrusionOk="0" h="587871" w="290996">
                <a:moveTo>
                  <a:pt x="0" y="0"/>
                </a:moveTo>
                <a:lnTo>
                  <a:pt x="290997" y="0"/>
                </a:lnTo>
                <a:lnTo>
                  <a:pt x="290997" y="587871"/>
                </a:lnTo>
                <a:lnTo>
                  <a:pt x="0" y="587871"/>
                </a:lnTo>
                <a:lnTo>
                  <a:pt x="0" y="0"/>
                </a:lnTo>
                <a:close/>
              </a:path>
            </a:pathLst>
          </a:custGeom>
          <a:blipFill rotWithShape="1">
            <a:blip r:embed="rId10">
              <a:alphaModFix/>
            </a:blip>
            <a:stretch>
              <a:fillRect b="0" l="0" r="0" t="0"/>
            </a:stretch>
          </a:blipFill>
          <a:ln>
            <a:noFill/>
          </a:ln>
        </p:spPr>
      </p:sp>
      <p:grpSp>
        <p:nvGrpSpPr>
          <p:cNvPr id="441" name="Google Shape;441;p28"/>
          <p:cNvGrpSpPr/>
          <p:nvPr/>
        </p:nvGrpSpPr>
        <p:grpSpPr>
          <a:xfrm>
            <a:off x="1268250" y="2073386"/>
            <a:ext cx="6669006" cy="821044"/>
            <a:chOff x="-149641" y="1953373"/>
            <a:chExt cx="8115121" cy="7291688"/>
          </a:xfrm>
        </p:grpSpPr>
        <p:sp>
          <p:nvSpPr>
            <p:cNvPr id="442" name="Google Shape;442;p28"/>
            <p:cNvSpPr txBox="1"/>
            <p:nvPr/>
          </p:nvSpPr>
          <p:spPr>
            <a:xfrm>
              <a:off x="-149641" y="1953373"/>
              <a:ext cx="8040300" cy="2050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004EAD"/>
                  </a:solidFill>
                </a:rPr>
                <a:t>What’s this?</a:t>
              </a:r>
              <a:endParaRPr b="1" sz="700"/>
            </a:p>
          </p:txBody>
        </p:sp>
        <p:sp>
          <p:nvSpPr>
            <p:cNvPr id="443" name="Google Shape;443;p28"/>
            <p:cNvSpPr txBox="1"/>
            <p:nvPr/>
          </p:nvSpPr>
          <p:spPr>
            <a:xfrm>
              <a:off x="-74820" y="5472261"/>
              <a:ext cx="8040300" cy="37728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Font typeface="Arial"/>
                <a:buNone/>
              </a:pPr>
              <a:r>
                <a:rPr lang="en" sz="1200">
                  <a:solidFill>
                    <a:srgbClr val="004EAD"/>
                  </a:solidFill>
                  <a:latin typeface="Franklin Gothic"/>
                  <a:ea typeface="Franklin Gothic"/>
                  <a:cs typeface="Franklin Gothic"/>
                  <a:sym typeface="Franklin Gothic"/>
                </a:rPr>
                <a:t>An "Order Forecasting App" specifically designed for restaurants, grocery stores, and meal delivery services. </a:t>
              </a:r>
              <a:endParaRPr sz="1200">
                <a:solidFill>
                  <a:srgbClr val="004EAD"/>
                </a:solidFill>
                <a:latin typeface="Franklin Gothic"/>
                <a:ea typeface="Franklin Gothic"/>
                <a:cs typeface="Franklin Gothic"/>
                <a:sym typeface="Franklin Gothic"/>
              </a:endParaRPr>
            </a:p>
          </p:txBody>
        </p:sp>
      </p:gr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447" name="Shape 447"/>
        <p:cNvGrpSpPr/>
        <p:nvPr/>
      </p:nvGrpSpPr>
      <p:grpSpPr>
        <a:xfrm>
          <a:off x="0" y="0"/>
          <a:ext cx="0" cy="0"/>
          <a:chOff x="0" y="0"/>
          <a:chExt cx="0" cy="0"/>
        </a:xfrm>
      </p:grpSpPr>
      <p:grpSp>
        <p:nvGrpSpPr>
          <p:cNvPr id="448" name="Google Shape;448;p29"/>
          <p:cNvGrpSpPr/>
          <p:nvPr/>
        </p:nvGrpSpPr>
        <p:grpSpPr>
          <a:xfrm>
            <a:off x="-10" y="4484492"/>
            <a:ext cx="9143830" cy="658997"/>
            <a:chOff x="0" y="-76200"/>
            <a:chExt cx="4816598" cy="347133"/>
          </a:xfrm>
        </p:grpSpPr>
        <p:sp>
          <p:nvSpPr>
            <p:cNvPr id="449" name="Google Shape;449;p29"/>
            <p:cNvSpPr/>
            <p:nvPr/>
          </p:nvSpPr>
          <p:spPr>
            <a:xfrm>
              <a:off x="0" y="0"/>
              <a:ext cx="4816598" cy="270933"/>
            </a:xfrm>
            <a:custGeom>
              <a:rect b="b" l="l" r="r" t="t"/>
              <a:pathLst>
                <a:path extrusionOk="0" h="270933" w="4816598">
                  <a:moveTo>
                    <a:pt x="0" y="0"/>
                  </a:moveTo>
                  <a:lnTo>
                    <a:pt x="4816598" y="0"/>
                  </a:lnTo>
                  <a:lnTo>
                    <a:pt x="4816598" y="270933"/>
                  </a:lnTo>
                  <a:lnTo>
                    <a:pt x="0" y="270933"/>
                  </a:lnTo>
                  <a:close/>
                </a:path>
              </a:pathLst>
            </a:custGeom>
            <a:solidFill>
              <a:srgbClr val="F1EAD1"/>
            </a:solidFill>
            <a:ln>
              <a:noFill/>
            </a:ln>
          </p:spPr>
        </p:sp>
        <p:sp>
          <p:nvSpPr>
            <p:cNvPr id="450" name="Google Shape;450;p29"/>
            <p:cNvSpPr txBox="1"/>
            <p:nvPr/>
          </p:nvSpPr>
          <p:spPr>
            <a:xfrm>
              <a:off x="0" y="-76200"/>
              <a:ext cx="4816500" cy="3471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1" name="Google Shape;451;p29"/>
          <p:cNvSpPr/>
          <p:nvPr/>
        </p:nvSpPr>
        <p:spPr>
          <a:xfrm rot="621362">
            <a:off x="1334150" y="1411750"/>
            <a:ext cx="1948172" cy="2121771"/>
          </a:xfrm>
          <a:custGeom>
            <a:rect b="b" l="l" r="r" t="t"/>
            <a:pathLst>
              <a:path extrusionOk="0" h="4237984" w="3891240">
                <a:moveTo>
                  <a:pt x="0" y="0"/>
                </a:moveTo>
                <a:lnTo>
                  <a:pt x="3891240" y="0"/>
                </a:lnTo>
                <a:lnTo>
                  <a:pt x="3891240" y="4237984"/>
                </a:lnTo>
                <a:lnTo>
                  <a:pt x="0" y="4237984"/>
                </a:lnTo>
                <a:lnTo>
                  <a:pt x="0" y="0"/>
                </a:lnTo>
                <a:close/>
              </a:path>
            </a:pathLst>
          </a:custGeom>
          <a:blipFill rotWithShape="1">
            <a:blip r:embed="rId3">
              <a:alphaModFix/>
            </a:blip>
            <a:stretch>
              <a:fillRect b="0" l="0" r="0" t="0"/>
            </a:stretch>
          </a:blipFill>
          <a:ln>
            <a:noFill/>
          </a:ln>
        </p:spPr>
      </p:sp>
      <p:sp>
        <p:nvSpPr>
          <p:cNvPr id="452" name="Google Shape;452;p29"/>
          <p:cNvSpPr/>
          <p:nvPr/>
        </p:nvSpPr>
        <p:spPr>
          <a:xfrm>
            <a:off x="983285" y="1634558"/>
            <a:ext cx="2259828" cy="3107264"/>
          </a:xfrm>
          <a:custGeom>
            <a:rect b="b" l="l" r="r" t="t"/>
            <a:pathLst>
              <a:path extrusionOk="0" h="6214527" w="4519656">
                <a:moveTo>
                  <a:pt x="0" y="0"/>
                </a:moveTo>
                <a:lnTo>
                  <a:pt x="4519656" y="0"/>
                </a:lnTo>
                <a:lnTo>
                  <a:pt x="4519656" y="6214527"/>
                </a:lnTo>
                <a:lnTo>
                  <a:pt x="0" y="6214527"/>
                </a:lnTo>
                <a:lnTo>
                  <a:pt x="0" y="0"/>
                </a:lnTo>
                <a:close/>
              </a:path>
            </a:pathLst>
          </a:custGeom>
          <a:blipFill rotWithShape="1">
            <a:blip r:embed="rId4">
              <a:alphaModFix/>
            </a:blip>
            <a:stretch>
              <a:fillRect b="0" l="0" r="0" t="0"/>
            </a:stretch>
          </a:blipFill>
          <a:ln>
            <a:noFill/>
          </a:ln>
        </p:spPr>
      </p:sp>
      <p:sp>
        <p:nvSpPr>
          <p:cNvPr id="453" name="Google Shape;453;p29"/>
          <p:cNvSpPr/>
          <p:nvPr/>
        </p:nvSpPr>
        <p:spPr>
          <a:xfrm>
            <a:off x="831749" y="1833349"/>
            <a:ext cx="303071" cy="333504"/>
          </a:xfrm>
          <a:custGeom>
            <a:rect b="b" l="l" r="r" t="t"/>
            <a:pathLst>
              <a:path extrusionOk="0" h="667007" w="606142">
                <a:moveTo>
                  <a:pt x="0" y="0"/>
                </a:moveTo>
                <a:lnTo>
                  <a:pt x="606142" y="0"/>
                </a:lnTo>
                <a:lnTo>
                  <a:pt x="606142" y="667007"/>
                </a:lnTo>
                <a:lnTo>
                  <a:pt x="0" y="667007"/>
                </a:lnTo>
                <a:lnTo>
                  <a:pt x="0" y="0"/>
                </a:lnTo>
                <a:close/>
              </a:path>
            </a:pathLst>
          </a:custGeom>
          <a:blipFill rotWithShape="1">
            <a:blip r:embed="rId5">
              <a:alphaModFix/>
            </a:blip>
            <a:stretch>
              <a:fillRect b="0" l="0" r="0" t="0"/>
            </a:stretch>
          </a:blipFill>
          <a:ln>
            <a:noFill/>
          </a:ln>
        </p:spPr>
      </p:sp>
      <p:sp>
        <p:nvSpPr>
          <p:cNvPr id="454" name="Google Shape;454;p29"/>
          <p:cNvSpPr/>
          <p:nvPr/>
        </p:nvSpPr>
        <p:spPr>
          <a:xfrm rot="499954">
            <a:off x="3249622" y="3485207"/>
            <a:ext cx="412269" cy="399385"/>
          </a:xfrm>
          <a:custGeom>
            <a:rect b="b" l="l" r="r" t="t"/>
            <a:pathLst>
              <a:path extrusionOk="0" h="798322" w="824075">
                <a:moveTo>
                  <a:pt x="0" y="0"/>
                </a:moveTo>
                <a:lnTo>
                  <a:pt x="824075" y="0"/>
                </a:lnTo>
                <a:lnTo>
                  <a:pt x="824075" y="798322"/>
                </a:lnTo>
                <a:lnTo>
                  <a:pt x="0" y="798322"/>
                </a:lnTo>
                <a:lnTo>
                  <a:pt x="0" y="0"/>
                </a:lnTo>
                <a:close/>
              </a:path>
            </a:pathLst>
          </a:custGeom>
          <a:blipFill rotWithShape="1">
            <a:blip r:embed="rId6">
              <a:alphaModFix/>
            </a:blip>
            <a:stretch>
              <a:fillRect b="0" l="0" r="0" t="0"/>
            </a:stretch>
          </a:blipFill>
          <a:ln>
            <a:noFill/>
          </a:ln>
        </p:spPr>
      </p:sp>
      <p:sp>
        <p:nvSpPr>
          <p:cNvPr id="455" name="Google Shape;455;p29"/>
          <p:cNvSpPr/>
          <p:nvPr/>
        </p:nvSpPr>
        <p:spPr>
          <a:xfrm rot="-1209253">
            <a:off x="3514833" y="2581204"/>
            <a:ext cx="176718" cy="194464"/>
          </a:xfrm>
          <a:custGeom>
            <a:rect b="b" l="l" r="r" t="t"/>
            <a:pathLst>
              <a:path extrusionOk="0" h="388418" w="352974">
                <a:moveTo>
                  <a:pt x="0" y="0"/>
                </a:moveTo>
                <a:lnTo>
                  <a:pt x="352975" y="0"/>
                </a:lnTo>
                <a:lnTo>
                  <a:pt x="352975" y="388418"/>
                </a:lnTo>
                <a:lnTo>
                  <a:pt x="0" y="388418"/>
                </a:lnTo>
                <a:lnTo>
                  <a:pt x="0" y="0"/>
                </a:lnTo>
                <a:close/>
              </a:path>
            </a:pathLst>
          </a:custGeom>
          <a:blipFill rotWithShape="1">
            <a:blip r:embed="rId5">
              <a:alphaModFix/>
            </a:blip>
            <a:stretch>
              <a:fillRect b="0" l="0" r="0" t="0"/>
            </a:stretch>
          </a:blipFill>
          <a:ln>
            <a:noFill/>
          </a:ln>
        </p:spPr>
      </p:sp>
      <p:sp>
        <p:nvSpPr>
          <p:cNvPr id="456" name="Google Shape;456;p29"/>
          <p:cNvSpPr/>
          <p:nvPr/>
        </p:nvSpPr>
        <p:spPr>
          <a:xfrm flipH="1" rot="4277559">
            <a:off x="500241" y="2707365"/>
            <a:ext cx="211352" cy="210824"/>
          </a:xfrm>
          <a:custGeom>
            <a:rect b="b" l="l" r="r" t="t"/>
            <a:pathLst>
              <a:path extrusionOk="0" h="422616" w="423675">
                <a:moveTo>
                  <a:pt x="423675" y="0"/>
                </a:moveTo>
                <a:lnTo>
                  <a:pt x="0" y="0"/>
                </a:lnTo>
                <a:lnTo>
                  <a:pt x="0" y="422616"/>
                </a:lnTo>
                <a:lnTo>
                  <a:pt x="423675" y="422616"/>
                </a:lnTo>
                <a:lnTo>
                  <a:pt x="423675" y="0"/>
                </a:lnTo>
                <a:close/>
              </a:path>
            </a:pathLst>
          </a:custGeom>
          <a:blipFill rotWithShape="1">
            <a:blip r:embed="rId7">
              <a:alphaModFix/>
            </a:blip>
            <a:stretch>
              <a:fillRect b="0" l="0" r="0" t="0"/>
            </a:stretch>
          </a:blipFill>
          <a:ln>
            <a:noFill/>
          </a:ln>
        </p:spPr>
      </p:sp>
      <p:sp>
        <p:nvSpPr>
          <p:cNvPr id="457" name="Google Shape;457;p29"/>
          <p:cNvSpPr/>
          <p:nvPr/>
        </p:nvSpPr>
        <p:spPr>
          <a:xfrm flipH="1" rot="746126">
            <a:off x="551970" y="3507148"/>
            <a:ext cx="920384" cy="508721"/>
          </a:xfrm>
          <a:custGeom>
            <a:rect b="b" l="l" r="r" t="t"/>
            <a:pathLst>
              <a:path extrusionOk="0" h="1019049" w="1843674">
                <a:moveTo>
                  <a:pt x="1843674" y="0"/>
                </a:moveTo>
                <a:lnTo>
                  <a:pt x="0" y="0"/>
                </a:lnTo>
                <a:lnTo>
                  <a:pt x="0" y="1019048"/>
                </a:lnTo>
                <a:lnTo>
                  <a:pt x="1843674" y="1019048"/>
                </a:lnTo>
                <a:lnTo>
                  <a:pt x="1843674" y="0"/>
                </a:lnTo>
                <a:close/>
              </a:path>
            </a:pathLst>
          </a:custGeom>
          <a:blipFill rotWithShape="1">
            <a:blip r:embed="rId8">
              <a:alphaModFix/>
            </a:blip>
            <a:stretch>
              <a:fillRect b="0" l="0" r="0" t="0"/>
            </a:stretch>
          </a:blipFill>
          <a:ln>
            <a:noFill/>
          </a:ln>
        </p:spPr>
      </p:sp>
      <p:sp>
        <p:nvSpPr>
          <p:cNvPr id="458" name="Google Shape;458;p29"/>
          <p:cNvSpPr/>
          <p:nvPr/>
        </p:nvSpPr>
        <p:spPr>
          <a:xfrm rot="-2578145">
            <a:off x="3644881" y="1560586"/>
            <a:ext cx="313884" cy="653925"/>
          </a:xfrm>
          <a:custGeom>
            <a:rect b="b" l="l" r="r" t="t"/>
            <a:pathLst>
              <a:path extrusionOk="0" h="1310934" w="629248">
                <a:moveTo>
                  <a:pt x="0" y="0"/>
                </a:moveTo>
                <a:lnTo>
                  <a:pt x="629248" y="0"/>
                </a:lnTo>
                <a:lnTo>
                  <a:pt x="629248" y="1310933"/>
                </a:lnTo>
                <a:lnTo>
                  <a:pt x="0" y="1310933"/>
                </a:lnTo>
                <a:lnTo>
                  <a:pt x="0" y="0"/>
                </a:lnTo>
                <a:close/>
              </a:path>
            </a:pathLst>
          </a:custGeom>
          <a:blipFill rotWithShape="1">
            <a:blip r:embed="rId9">
              <a:alphaModFix/>
            </a:blip>
            <a:stretch>
              <a:fillRect b="0" l="0" r="0" t="0"/>
            </a:stretch>
          </a:blipFill>
          <a:ln>
            <a:noFill/>
          </a:ln>
        </p:spPr>
      </p:sp>
      <p:cxnSp>
        <p:nvCxnSpPr>
          <p:cNvPr id="459" name="Google Shape;459;p29"/>
          <p:cNvCxnSpPr/>
          <p:nvPr/>
        </p:nvCxnSpPr>
        <p:spPr>
          <a:xfrm rot="10800000">
            <a:off x="4571995" y="150"/>
            <a:ext cx="0" cy="4629000"/>
          </a:xfrm>
          <a:prstGeom prst="straightConnector1">
            <a:avLst/>
          </a:prstGeom>
          <a:noFill/>
          <a:ln cap="flat" cmpd="sng" w="38100">
            <a:solidFill>
              <a:srgbClr val="F1EAD1"/>
            </a:solidFill>
            <a:prstDash val="solid"/>
            <a:round/>
            <a:headEnd len="sm" w="sm" type="none"/>
            <a:tailEnd len="sm" w="sm" type="none"/>
          </a:ln>
        </p:spPr>
      </p:cxnSp>
      <p:sp>
        <p:nvSpPr>
          <p:cNvPr id="460" name="Google Shape;460;p29"/>
          <p:cNvSpPr txBox="1"/>
          <p:nvPr/>
        </p:nvSpPr>
        <p:spPr>
          <a:xfrm>
            <a:off x="690772" y="556398"/>
            <a:ext cx="3304500" cy="581700"/>
          </a:xfrm>
          <a:prstGeom prst="rect">
            <a:avLst/>
          </a:prstGeom>
          <a:noFill/>
          <a:ln>
            <a:noFill/>
          </a:ln>
        </p:spPr>
        <p:txBody>
          <a:bodyPr anchorCtr="0" anchor="t" bIns="0" lIns="0" spcFirstLastPara="1" rIns="0" wrap="square" tIns="0">
            <a:spAutoFit/>
          </a:bodyPr>
          <a:lstStyle/>
          <a:p>
            <a:pPr indent="0" lvl="0" marL="0" marR="0" rtl="0" algn="ctr">
              <a:lnSpc>
                <a:spcPct val="89998"/>
              </a:lnSpc>
              <a:spcBef>
                <a:spcPts val="0"/>
              </a:spcBef>
              <a:spcAft>
                <a:spcPts val="0"/>
              </a:spcAft>
              <a:buNone/>
            </a:pPr>
            <a:r>
              <a:rPr lang="en" sz="4200">
                <a:solidFill>
                  <a:srgbClr val="F1EAD1"/>
                </a:solidFill>
              </a:rPr>
              <a:t>Selling Points</a:t>
            </a:r>
            <a:endParaRPr sz="700"/>
          </a:p>
        </p:txBody>
      </p:sp>
      <p:sp>
        <p:nvSpPr>
          <p:cNvPr id="461" name="Google Shape;461;p29"/>
          <p:cNvSpPr txBox="1"/>
          <p:nvPr/>
        </p:nvSpPr>
        <p:spPr>
          <a:xfrm>
            <a:off x="5004475" y="713300"/>
            <a:ext cx="3575700" cy="27090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Accurate Prediction of Order Volumes</a:t>
            </a:r>
            <a:endParaRPr sz="2000">
              <a:solidFill>
                <a:srgbClr val="F1EAD1"/>
              </a:solidFill>
              <a:latin typeface="Franklin Gothic"/>
              <a:ea typeface="Franklin Gothic"/>
              <a:cs typeface="Franklin Gothic"/>
              <a:sym typeface="Franklin Gothic"/>
            </a:endParaRPr>
          </a:p>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Operational Cost Reduction</a:t>
            </a:r>
            <a:endParaRPr sz="2000">
              <a:solidFill>
                <a:srgbClr val="F1EAD1"/>
              </a:solidFill>
              <a:latin typeface="Franklin Gothic"/>
              <a:ea typeface="Franklin Gothic"/>
              <a:cs typeface="Franklin Gothic"/>
              <a:sym typeface="Franklin Gothic"/>
            </a:endParaRPr>
          </a:p>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Improved Service Quality</a:t>
            </a:r>
            <a:endParaRPr sz="2000">
              <a:solidFill>
                <a:srgbClr val="F1EAD1"/>
              </a:solidFill>
              <a:latin typeface="Franklin Gothic"/>
              <a:ea typeface="Franklin Gothic"/>
              <a:cs typeface="Franklin Gothic"/>
              <a:sym typeface="Franklin Gothic"/>
            </a:endParaRPr>
          </a:p>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Data-Driven Decision Making</a:t>
            </a:r>
            <a:endParaRPr sz="2000">
              <a:solidFill>
                <a:srgbClr val="F1EAD1"/>
              </a:solidFill>
              <a:latin typeface="Franklin Gothic"/>
              <a:ea typeface="Franklin Gothic"/>
              <a:cs typeface="Franklin Gothic"/>
              <a:sym typeface="Franklin Gothic"/>
            </a:endParaRPr>
          </a:p>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Ease of Use and Integration</a:t>
            </a:r>
            <a:endParaRPr sz="2000">
              <a:solidFill>
                <a:srgbClr val="F1EAD1"/>
              </a:solidFill>
              <a:latin typeface="Franklin Gothic"/>
              <a:ea typeface="Franklin Gothic"/>
              <a:cs typeface="Franklin Gothic"/>
              <a:sym typeface="Franklin Gothic"/>
            </a:endParaRPr>
          </a:p>
        </p:txBody>
      </p:sp>
      <p:sp>
        <p:nvSpPr>
          <p:cNvPr id="462" name="Google Shape;462;p29"/>
          <p:cNvSpPr txBox="1"/>
          <p:nvPr/>
        </p:nvSpPr>
        <p:spPr>
          <a:xfrm>
            <a:off x="3411689" y="4781074"/>
            <a:ext cx="2320500" cy="138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BD40"/>
        </a:solidFill>
      </p:bgPr>
    </p:bg>
    <p:spTree>
      <p:nvGrpSpPr>
        <p:cNvPr id="466" name="Shape 466"/>
        <p:cNvGrpSpPr/>
        <p:nvPr/>
      </p:nvGrpSpPr>
      <p:grpSpPr>
        <a:xfrm>
          <a:off x="0" y="0"/>
          <a:ext cx="0" cy="0"/>
          <a:chOff x="0" y="0"/>
          <a:chExt cx="0" cy="0"/>
        </a:xfrm>
      </p:grpSpPr>
      <p:sp>
        <p:nvSpPr>
          <p:cNvPr id="467" name="Google Shape;467;p30"/>
          <p:cNvSpPr/>
          <p:nvPr/>
        </p:nvSpPr>
        <p:spPr>
          <a:xfrm rot="-2150259">
            <a:off x="7127027" y="4066402"/>
            <a:ext cx="1959648" cy="819489"/>
          </a:xfrm>
          <a:custGeom>
            <a:rect b="b" l="l" r="r" t="t"/>
            <a:pathLst>
              <a:path extrusionOk="0" h="1640352" w="3922582">
                <a:moveTo>
                  <a:pt x="0" y="0"/>
                </a:moveTo>
                <a:lnTo>
                  <a:pt x="3922582" y="0"/>
                </a:lnTo>
                <a:lnTo>
                  <a:pt x="3922582" y="1640352"/>
                </a:lnTo>
                <a:lnTo>
                  <a:pt x="0" y="1640352"/>
                </a:lnTo>
                <a:lnTo>
                  <a:pt x="0" y="0"/>
                </a:lnTo>
                <a:close/>
              </a:path>
            </a:pathLst>
          </a:custGeom>
          <a:blipFill rotWithShape="1">
            <a:blip r:embed="rId3">
              <a:alphaModFix/>
            </a:blip>
            <a:stretch>
              <a:fillRect b="0" l="0" r="0" t="0"/>
            </a:stretch>
          </a:blipFill>
          <a:ln>
            <a:noFill/>
          </a:ln>
        </p:spPr>
      </p:sp>
      <p:grpSp>
        <p:nvGrpSpPr>
          <p:cNvPr id="468" name="Google Shape;468;p30"/>
          <p:cNvGrpSpPr/>
          <p:nvPr/>
        </p:nvGrpSpPr>
        <p:grpSpPr>
          <a:xfrm>
            <a:off x="-10" y="4484492"/>
            <a:ext cx="9143830" cy="658997"/>
            <a:chOff x="0" y="-76200"/>
            <a:chExt cx="4816598" cy="347133"/>
          </a:xfrm>
        </p:grpSpPr>
        <p:sp>
          <p:nvSpPr>
            <p:cNvPr id="469" name="Google Shape;469;p30"/>
            <p:cNvSpPr/>
            <p:nvPr/>
          </p:nvSpPr>
          <p:spPr>
            <a:xfrm>
              <a:off x="0" y="0"/>
              <a:ext cx="4816598" cy="270933"/>
            </a:xfrm>
            <a:custGeom>
              <a:rect b="b" l="l" r="r" t="t"/>
              <a:pathLst>
                <a:path extrusionOk="0" h="270933" w="4816598">
                  <a:moveTo>
                    <a:pt x="0" y="0"/>
                  </a:moveTo>
                  <a:lnTo>
                    <a:pt x="4816598" y="0"/>
                  </a:lnTo>
                  <a:lnTo>
                    <a:pt x="4816598" y="270933"/>
                  </a:lnTo>
                  <a:lnTo>
                    <a:pt x="0" y="270933"/>
                  </a:lnTo>
                  <a:close/>
                </a:path>
              </a:pathLst>
            </a:custGeom>
            <a:solidFill>
              <a:srgbClr val="097D4C"/>
            </a:solidFill>
            <a:ln>
              <a:noFill/>
            </a:ln>
          </p:spPr>
        </p:sp>
        <p:sp>
          <p:nvSpPr>
            <p:cNvPr id="470" name="Google Shape;470;p30"/>
            <p:cNvSpPr txBox="1"/>
            <p:nvPr/>
          </p:nvSpPr>
          <p:spPr>
            <a:xfrm>
              <a:off x="0" y="-76200"/>
              <a:ext cx="4816500" cy="3471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1" name="Google Shape;471;p30"/>
          <p:cNvSpPr/>
          <p:nvPr/>
        </p:nvSpPr>
        <p:spPr>
          <a:xfrm rot="-779677">
            <a:off x="-297551" y="1651900"/>
            <a:ext cx="1109460" cy="1564622"/>
          </a:xfrm>
          <a:custGeom>
            <a:rect b="b" l="l" r="r" t="t"/>
            <a:pathLst>
              <a:path extrusionOk="0" h="3127291" w="2217534">
                <a:moveTo>
                  <a:pt x="0" y="0"/>
                </a:moveTo>
                <a:lnTo>
                  <a:pt x="2217534" y="0"/>
                </a:lnTo>
                <a:lnTo>
                  <a:pt x="2217534" y="3127291"/>
                </a:lnTo>
                <a:lnTo>
                  <a:pt x="0" y="3127291"/>
                </a:lnTo>
                <a:lnTo>
                  <a:pt x="0" y="0"/>
                </a:lnTo>
                <a:close/>
              </a:path>
            </a:pathLst>
          </a:custGeom>
          <a:blipFill rotWithShape="1">
            <a:blip r:embed="rId4">
              <a:alphaModFix/>
            </a:blip>
            <a:stretch>
              <a:fillRect b="0" l="0" r="0" t="0"/>
            </a:stretch>
          </a:blipFill>
          <a:ln>
            <a:noFill/>
          </a:ln>
        </p:spPr>
      </p:sp>
      <p:sp>
        <p:nvSpPr>
          <p:cNvPr id="472" name="Google Shape;472;p30"/>
          <p:cNvSpPr/>
          <p:nvPr/>
        </p:nvSpPr>
        <p:spPr>
          <a:xfrm flipH="1" rot="-692077">
            <a:off x="-393391" y="1934375"/>
            <a:ext cx="1094101" cy="1377015"/>
          </a:xfrm>
          <a:custGeom>
            <a:rect b="b" l="l" r="r" t="t"/>
            <a:pathLst>
              <a:path extrusionOk="0" h="2753479" w="2187764">
                <a:moveTo>
                  <a:pt x="2187764" y="0"/>
                </a:moveTo>
                <a:lnTo>
                  <a:pt x="0" y="0"/>
                </a:lnTo>
                <a:lnTo>
                  <a:pt x="0" y="2753479"/>
                </a:lnTo>
                <a:lnTo>
                  <a:pt x="2187764" y="2753479"/>
                </a:lnTo>
                <a:lnTo>
                  <a:pt x="2187764" y="0"/>
                </a:lnTo>
                <a:close/>
              </a:path>
            </a:pathLst>
          </a:custGeom>
          <a:blipFill rotWithShape="1">
            <a:blip r:embed="rId5">
              <a:alphaModFix/>
            </a:blip>
            <a:stretch>
              <a:fillRect b="0" l="0" r="0" t="0"/>
            </a:stretch>
          </a:blipFill>
          <a:ln>
            <a:noFill/>
          </a:ln>
        </p:spPr>
      </p:sp>
      <p:graphicFrame>
        <p:nvGraphicFramePr>
          <p:cNvPr id="473" name="Google Shape;473;p30"/>
          <p:cNvGraphicFramePr/>
          <p:nvPr/>
        </p:nvGraphicFramePr>
        <p:xfrm>
          <a:off x="1105660" y="1042604"/>
          <a:ext cx="3000000" cy="3000000"/>
        </p:xfrm>
        <a:graphic>
          <a:graphicData uri="http://schemas.openxmlformats.org/drawingml/2006/table">
            <a:tbl>
              <a:tblPr>
                <a:noFill/>
                <a:tableStyleId>{FB04D062-D639-436D-B1B1-53126B3FF364}</a:tableStyleId>
              </a:tblPr>
              <a:tblGrid>
                <a:gridCol w="1605375"/>
                <a:gridCol w="5513275"/>
              </a:tblGrid>
              <a:tr h="1324150">
                <a:tc>
                  <a:txBody>
                    <a:bodyPr/>
                    <a:lstStyle/>
                    <a:p>
                      <a:pPr indent="0" lvl="0" marL="0" rtl="0" algn="l">
                        <a:lnSpc>
                          <a:spcPct val="133333"/>
                        </a:lnSpc>
                        <a:spcBef>
                          <a:spcPts val="1800"/>
                        </a:spcBef>
                        <a:spcAft>
                          <a:spcPts val="400"/>
                        </a:spcAft>
                        <a:buClr>
                          <a:schemeClr val="dk1"/>
                        </a:buClr>
                        <a:buSzPts val="1100"/>
                        <a:buFont typeface="Arial"/>
                        <a:buNone/>
                      </a:pPr>
                      <a:r>
                        <a:rPr b="1" lang="en" sz="2000">
                          <a:solidFill>
                            <a:schemeClr val="dk1"/>
                          </a:solidFill>
                          <a:latin typeface="Roboto"/>
                          <a:ea typeface="Roboto"/>
                          <a:cs typeface="Roboto"/>
                          <a:sym typeface="Roboto"/>
                        </a:rPr>
                        <a:t>Target User</a:t>
                      </a:r>
                      <a:endParaRPr b="1" sz="2000">
                        <a:solidFill>
                          <a:schemeClr val="dk1"/>
                        </a:solidFill>
                        <a:latin typeface="Roboto"/>
                        <a:ea typeface="Roboto"/>
                        <a:cs typeface="Roboto"/>
                        <a:sym typeface="Roboto"/>
                      </a:endParaRPr>
                    </a:p>
                  </a:txBody>
                  <a:tcPr marT="95250" marB="95250" marR="95250" marL="95250" anchor="ctr">
                    <a:lnL cap="flat" cmpd="sng" w="28575">
                      <a:solidFill>
                        <a:srgbClr val="097D4C"/>
                      </a:solidFill>
                      <a:prstDash val="solid"/>
                      <a:round/>
                      <a:headEnd len="sm" w="sm" type="none"/>
                      <a:tailEnd len="sm" w="sm" type="none"/>
                    </a:lnL>
                    <a:lnR cap="flat" cmpd="sng" w="28575">
                      <a:solidFill>
                        <a:srgbClr val="097D4C"/>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solidFill>
                      <a:srgbClr val="F1EAD1"/>
                    </a:solidFill>
                  </a:tcPr>
                </a:tc>
                <a:tc>
                  <a:txBody>
                    <a:bodyPr/>
                    <a:lstStyle/>
                    <a:p>
                      <a:pPr indent="0" lvl="0" marL="0" rtl="0" algn="l">
                        <a:lnSpc>
                          <a:spcPct val="90000"/>
                        </a:lnSpc>
                        <a:spcBef>
                          <a:spcPts val="0"/>
                        </a:spcBef>
                        <a:spcAft>
                          <a:spcPts val="0"/>
                        </a:spcAft>
                        <a:buClr>
                          <a:schemeClr val="dk1"/>
                        </a:buClr>
                        <a:buSzPts val="1100"/>
                        <a:buFont typeface="Arial"/>
                        <a:buNone/>
                      </a:pPr>
                      <a:r>
                        <a:rPr lang="en" sz="1900">
                          <a:solidFill>
                            <a:srgbClr val="374151"/>
                          </a:solidFill>
                          <a:latin typeface="Roboto"/>
                          <a:ea typeface="Roboto"/>
                          <a:cs typeface="Roboto"/>
                          <a:sym typeface="Roboto"/>
                        </a:rPr>
                        <a:t>decision-makers in the food industry, </a:t>
                      </a:r>
                      <a:endParaRPr sz="1900">
                        <a:solidFill>
                          <a:srgbClr val="374151"/>
                        </a:solidFill>
                        <a:latin typeface="Roboto"/>
                        <a:ea typeface="Roboto"/>
                        <a:cs typeface="Roboto"/>
                        <a:sym typeface="Roboto"/>
                      </a:endParaRPr>
                    </a:p>
                    <a:p>
                      <a:pPr indent="-349250" lvl="0" marL="457200" rtl="0" algn="l">
                        <a:lnSpc>
                          <a:spcPct val="90000"/>
                        </a:lnSpc>
                        <a:spcBef>
                          <a:spcPts val="1500"/>
                        </a:spcBef>
                        <a:spcAft>
                          <a:spcPts val="0"/>
                        </a:spcAft>
                        <a:buClr>
                          <a:srgbClr val="374151"/>
                        </a:buClr>
                        <a:buSzPts val="1900"/>
                        <a:buFont typeface="Roboto"/>
                        <a:buChar char="●"/>
                      </a:pPr>
                      <a:r>
                        <a:rPr lang="en" sz="1900">
                          <a:solidFill>
                            <a:srgbClr val="374151"/>
                          </a:solidFill>
                          <a:latin typeface="Roboto"/>
                          <a:ea typeface="Roboto"/>
                          <a:cs typeface="Roboto"/>
                          <a:sym typeface="Roboto"/>
                        </a:rPr>
                        <a:t>managers of large distribution center</a:t>
                      </a:r>
                      <a:endParaRPr sz="1900">
                        <a:solidFill>
                          <a:srgbClr val="374151"/>
                        </a:solidFill>
                        <a:latin typeface="Roboto"/>
                        <a:ea typeface="Roboto"/>
                        <a:cs typeface="Roboto"/>
                        <a:sym typeface="Roboto"/>
                      </a:endParaRPr>
                    </a:p>
                    <a:p>
                      <a:pPr indent="-349250" lvl="0" marL="457200" rtl="0" algn="l">
                        <a:lnSpc>
                          <a:spcPct val="90000"/>
                        </a:lnSpc>
                        <a:spcBef>
                          <a:spcPts val="0"/>
                        </a:spcBef>
                        <a:spcAft>
                          <a:spcPts val="0"/>
                        </a:spcAft>
                        <a:buClr>
                          <a:srgbClr val="374151"/>
                        </a:buClr>
                        <a:buSzPts val="1900"/>
                        <a:buFont typeface="Roboto"/>
                        <a:buChar char="●"/>
                      </a:pPr>
                      <a:r>
                        <a:rPr lang="en" sz="1900">
                          <a:solidFill>
                            <a:srgbClr val="374151"/>
                          </a:solidFill>
                          <a:latin typeface="Roboto"/>
                          <a:ea typeface="Roboto"/>
                          <a:cs typeface="Roboto"/>
                          <a:sym typeface="Roboto"/>
                        </a:rPr>
                        <a:t>heads of meal delivery services.</a:t>
                      </a:r>
                      <a:endParaRPr sz="1700">
                        <a:solidFill>
                          <a:srgbClr val="374151"/>
                        </a:solidFill>
                        <a:latin typeface="Roboto"/>
                        <a:ea typeface="Roboto"/>
                        <a:cs typeface="Roboto"/>
                        <a:sym typeface="Roboto"/>
                      </a:endParaRPr>
                    </a:p>
                  </a:txBody>
                  <a:tcPr marT="95250" marB="95250" marR="95250" marL="95250" anchor="ctr">
                    <a:lnL cap="flat" cmpd="sng" w="28575">
                      <a:solidFill>
                        <a:srgbClr val="097D4C"/>
                      </a:solidFill>
                      <a:prstDash val="solid"/>
                      <a:round/>
                      <a:headEnd len="sm" w="sm" type="none"/>
                      <a:tailEnd len="sm" w="sm" type="none"/>
                    </a:lnL>
                    <a:lnR cap="flat" cmpd="sng" w="28575">
                      <a:solidFill>
                        <a:srgbClr val="097D4C"/>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solidFill>
                      <a:srgbClr val="F1EAD1"/>
                    </a:solidFill>
                  </a:tcPr>
                </a:tc>
              </a:tr>
              <a:tr h="1719625">
                <a:tc>
                  <a:txBody>
                    <a:bodyPr/>
                    <a:lstStyle/>
                    <a:p>
                      <a:pPr indent="0" lvl="0" marL="0" rtl="0" algn="l">
                        <a:lnSpc>
                          <a:spcPct val="133333"/>
                        </a:lnSpc>
                        <a:spcBef>
                          <a:spcPts val="1800"/>
                        </a:spcBef>
                        <a:spcAft>
                          <a:spcPts val="400"/>
                        </a:spcAft>
                        <a:buSzPts val="1100"/>
                        <a:buNone/>
                      </a:pPr>
                      <a:r>
                        <a:rPr b="1" lang="en" sz="2000">
                          <a:solidFill>
                            <a:schemeClr val="dk1"/>
                          </a:solidFill>
                          <a:latin typeface="Roboto"/>
                          <a:ea typeface="Roboto"/>
                          <a:cs typeface="Roboto"/>
                          <a:sym typeface="Roboto"/>
                        </a:rPr>
                        <a:t>User Goals</a:t>
                      </a:r>
                      <a:endParaRPr sz="1300">
                        <a:solidFill>
                          <a:srgbClr val="282204"/>
                        </a:solidFill>
                        <a:latin typeface="Franklin Gothic"/>
                        <a:ea typeface="Franklin Gothic"/>
                        <a:cs typeface="Franklin Gothic"/>
                        <a:sym typeface="Franklin Gothic"/>
                      </a:endParaRPr>
                    </a:p>
                  </a:txBody>
                  <a:tcPr marT="95250" marB="95250" marR="95250" marL="95250" anchor="ctr">
                    <a:lnL cap="flat" cmpd="sng" w="28575">
                      <a:solidFill>
                        <a:srgbClr val="097D4C"/>
                      </a:solidFill>
                      <a:prstDash val="solid"/>
                      <a:round/>
                      <a:headEnd len="sm" w="sm" type="none"/>
                      <a:tailEnd len="sm" w="sm" type="none"/>
                    </a:lnL>
                    <a:lnR cap="flat" cmpd="sng" w="28575">
                      <a:solidFill>
                        <a:srgbClr val="097D4C"/>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solidFill>
                      <a:srgbClr val="F1EAD1"/>
                    </a:solidFill>
                  </a:tcPr>
                </a:tc>
                <a:tc>
                  <a:txBody>
                    <a:bodyPr/>
                    <a:lstStyle/>
                    <a:p>
                      <a:pPr indent="-336550" lvl="0" marL="457200" marR="0" rtl="0" algn="l">
                        <a:lnSpc>
                          <a:spcPct val="140000"/>
                        </a:lnSpc>
                        <a:spcBef>
                          <a:spcPts val="0"/>
                        </a:spcBef>
                        <a:spcAft>
                          <a:spcPts val="0"/>
                        </a:spcAft>
                        <a:buClr>
                          <a:srgbClr val="374151"/>
                        </a:buClr>
                        <a:buSzPts val="1700"/>
                        <a:buFont typeface="Roboto"/>
                        <a:buChar char="➔"/>
                      </a:pPr>
                      <a:r>
                        <a:rPr lang="en" sz="1700">
                          <a:solidFill>
                            <a:srgbClr val="374151"/>
                          </a:solidFill>
                          <a:latin typeface="Roboto"/>
                          <a:ea typeface="Roboto"/>
                          <a:cs typeface="Roboto"/>
                          <a:sym typeface="Roboto"/>
                        </a:rPr>
                        <a:t>manage inventory efficiently, </a:t>
                      </a:r>
                      <a:endParaRPr sz="1700">
                        <a:solidFill>
                          <a:srgbClr val="374151"/>
                        </a:solidFill>
                        <a:latin typeface="Roboto"/>
                        <a:ea typeface="Roboto"/>
                        <a:cs typeface="Roboto"/>
                        <a:sym typeface="Roboto"/>
                      </a:endParaRPr>
                    </a:p>
                    <a:p>
                      <a:pPr indent="0" lvl="0" marL="457200" marR="0" rtl="0" algn="l">
                        <a:lnSpc>
                          <a:spcPct val="140000"/>
                        </a:lnSpc>
                        <a:spcBef>
                          <a:spcPts val="0"/>
                        </a:spcBef>
                        <a:spcAft>
                          <a:spcPts val="0"/>
                        </a:spcAft>
                        <a:buNone/>
                      </a:pPr>
                      <a:r>
                        <a:rPr lang="en" sz="1700">
                          <a:solidFill>
                            <a:srgbClr val="374151"/>
                          </a:solidFill>
                          <a:latin typeface="Roboto"/>
                          <a:ea typeface="Roboto"/>
                          <a:cs typeface="Roboto"/>
                          <a:sym typeface="Roboto"/>
                        </a:rPr>
                        <a:t>particularly perishable goods, </a:t>
                      </a:r>
                      <a:endParaRPr sz="1700">
                        <a:solidFill>
                          <a:srgbClr val="374151"/>
                        </a:solidFill>
                        <a:latin typeface="Roboto"/>
                        <a:ea typeface="Roboto"/>
                        <a:cs typeface="Roboto"/>
                        <a:sym typeface="Roboto"/>
                      </a:endParaRPr>
                    </a:p>
                    <a:p>
                      <a:pPr indent="-336550" lvl="0" marL="457200" marR="0" rtl="0" algn="l">
                        <a:lnSpc>
                          <a:spcPct val="140000"/>
                        </a:lnSpc>
                        <a:spcBef>
                          <a:spcPts val="0"/>
                        </a:spcBef>
                        <a:spcAft>
                          <a:spcPts val="0"/>
                        </a:spcAft>
                        <a:buClr>
                          <a:srgbClr val="374151"/>
                        </a:buClr>
                        <a:buSzPts val="1700"/>
                        <a:buFont typeface="Roboto"/>
                        <a:buChar char="➔"/>
                      </a:pPr>
                      <a:r>
                        <a:rPr lang="en" sz="1700">
                          <a:solidFill>
                            <a:srgbClr val="374151"/>
                          </a:solidFill>
                          <a:latin typeface="Roboto"/>
                          <a:ea typeface="Roboto"/>
                          <a:cs typeface="Roboto"/>
                          <a:sym typeface="Roboto"/>
                        </a:rPr>
                        <a:t>optimize staffing levels </a:t>
                      </a:r>
                      <a:endParaRPr sz="1700">
                        <a:solidFill>
                          <a:srgbClr val="374151"/>
                        </a:solidFill>
                        <a:latin typeface="Roboto"/>
                        <a:ea typeface="Roboto"/>
                        <a:cs typeface="Roboto"/>
                        <a:sym typeface="Roboto"/>
                      </a:endParaRPr>
                    </a:p>
                    <a:p>
                      <a:pPr indent="0" lvl="0" marL="0" marR="0" rtl="0" algn="l">
                        <a:lnSpc>
                          <a:spcPct val="140000"/>
                        </a:lnSpc>
                        <a:spcBef>
                          <a:spcPts val="0"/>
                        </a:spcBef>
                        <a:spcAft>
                          <a:spcPts val="0"/>
                        </a:spcAft>
                        <a:buNone/>
                      </a:pPr>
                      <a:r>
                        <a:rPr lang="en" sz="1700">
                          <a:solidFill>
                            <a:srgbClr val="374151"/>
                          </a:solidFill>
                          <a:latin typeface="Roboto"/>
                          <a:ea typeface="Roboto"/>
                          <a:cs typeface="Roboto"/>
                          <a:sym typeface="Roboto"/>
                        </a:rPr>
                        <a:t> to meet customer demand without excess expenditure.</a:t>
                      </a:r>
                      <a:endParaRPr sz="1700">
                        <a:solidFill>
                          <a:srgbClr val="374151"/>
                        </a:solidFill>
                        <a:latin typeface="Roboto"/>
                        <a:ea typeface="Roboto"/>
                        <a:cs typeface="Roboto"/>
                        <a:sym typeface="Roboto"/>
                      </a:endParaRPr>
                    </a:p>
                    <a:p>
                      <a:pPr indent="0" lvl="0" marL="0" marR="0" rtl="0" algn="l">
                        <a:lnSpc>
                          <a:spcPct val="140000"/>
                        </a:lnSpc>
                        <a:spcBef>
                          <a:spcPts val="0"/>
                        </a:spcBef>
                        <a:spcAft>
                          <a:spcPts val="0"/>
                        </a:spcAft>
                        <a:buNone/>
                      </a:pPr>
                      <a:r>
                        <a:t/>
                      </a:r>
                      <a:endParaRPr sz="1200">
                        <a:solidFill>
                          <a:srgbClr val="374151"/>
                        </a:solidFill>
                        <a:latin typeface="Roboto"/>
                        <a:ea typeface="Roboto"/>
                        <a:cs typeface="Roboto"/>
                        <a:sym typeface="Roboto"/>
                      </a:endParaRPr>
                    </a:p>
                  </a:txBody>
                  <a:tcPr marT="95250" marB="95250" marR="95250" marL="95250" anchor="ctr">
                    <a:lnL cap="flat" cmpd="sng" w="28575">
                      <a:solidFill>
                        <a:srgbClr val="097D4C"/>
                      </a:solidFill>
                      <a:prstDash val="solid"/>
                      <a:round/>
                      <a:headEnd len="sm" w="sm" type="none"/>
                      <a:tailEnd len="sm" w="sm" type="none"/>
                    </a:lnL>
                    <a:lnR cap="flat" cmpd="sng" w="28575">
                      <a:solidFill>
                        <a:srgbClr val="097D4C"/>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solidFill>
                      <a:srgbClr val="F1EAD1"/>
                    </a:solidFill>
                  </a:tcPr>
                </a:tc>
              </a:tr>
            </a:tbl>
          </a:graphicData>
        </a:graphic>
      </p:graphicFrame>
      <p:sp>
        <p:nvSpPr>
          <p:cNvPr id="474" name="Google Shape;474;p30"/>
          <p:cNvSpPr/>
          <p:nvPr/>
        </p:nvSpPr>
        <p:spPr>
          <a:xfrm>
            <a:off x="7343730" y="3757034"/>
            <a:ext cx="1435290" cy="1208253"/>
          </a:xfrm>
          <a:custGeom>
            <a:rect b="b" l="l" r="r" t="t"/>
            <a:pathLst>
              <a:path extrusionOk="0" h="2416507" w="2870580">
                <a:moveTo>
                  <a:pt x="0" y="0"/>
                </a:moveTo>
                <a:lnTo>
                  <a:pt x="2870580" y="0"/>
                </a:lnTo>
                <a:lnTo>
                  <a:pt x="2870580" y="2416506"/>
                </a:lnTo>
                <a:lnTo>
                  <a:pt x="0" y="2416506"/>
                </a:lnTo>
                <a:lnTo>
                  <a:pt x="0" y="0"/>
                </a:lnTo>
                <a:close/>
              </a:path>
            </a:pathLst>
          </a:custGeom>
          <a:blipFill rotWithShape="1">
            <a:blip r:embed="rId6">
              <a:alphaModFix/>
            </a:blip>
            <a:stretch>
              <a:fillRect b="0" l="0" r="0" t="0"/>
            </a:stretch>
          </a:blipFill>
          <a:ln>
            <a:noFill/>
          </a:ln>
        </p:spPr>
      </p:sp>
      <p:sp>
        <p:nvSpPr>
          <p:cNvPr id="475" name="Google Shape;475;p30"/>
          <p:cNvSpPr/>
          <p:nvPr/>
        </p:nvSpPr>
        <p:spPr>
          <a:xfrm rot="3029306">
            <a:off x="8643733" y="2251118"/>
            <a:ext cx="538334" cy="521511"/>
          </a:xfrm>
          <a:custGeom>
            <a:rect b="b" l="l" r="r" t="t"/>
            <a:pathLst>
              <a:path extrusionOk="0" h="1045049" w="1078761">
                <a:moveTo>
                  <a:pt x="0" y="0"/>
                </a:moveTo>
                <a:lnTo>
                  <a:pt x="1078761" y="0"/>
                </a:lnTo>
                <a:lnTo>
                  <a:pt x="1078761" y="1045049"/>
                </a:lnTo>
                <a:lnTo>
                  <a:pt x="0" y="1045049"/>
                </a:lnTo>
                <a:lnTo>
                  <a:pt x="0" y="0"/>
                </a:lnTo>
                <a:close/>
              </a:path>
            </a:pathLst>
          </a:custGeom>
          <a:blipFill rotWithShape="1">
            <a:blip r:embed="rId7">
              <a:alphaModFix/>
            </a:blip>
            <a:stretch>
              <a:fillRect b="0" l="0" r="0" t="0"/>
            </a:stretch>
          </a:blipFill>
          <a:ln>
            <a:noFill/>
          </a:ln>
        </p:spPr>
      </p:sp>
      <p:sp>
        <p:nvSpPr>
          <p:cNvPr id="476" name="Google Shape;476;p30"/>
          <p:cNvSpPr/>
          <p:nvPr/>
        </p:nvSpPr>
        <p:spPr>
          <a:xfrm rot="-448853">
            <a:off x="8407768" y="470946"/>
            <a:ext cx="1010236" cy="826556"/>
          </a:xfrm>
          <a:custGeom>
            <a:rect b="b" l="l" r="r" t="t"/>
            <a:pathLst>
              <a:path extrusionOk="0" h="1655598" w="2023509">
                <a:moveTo>
                  <a:pt x="0" y="0"/>
                </a:moveTo>
                <a:lnTo>
                  <a:pt x="2023509" y="0"/>
                </a:lnTo>
                <a:lnTo>
                  <a:pt x="2023509" y="1655598"/>
                </a:lnTo>
                <a:lnTo>
                  <a:pt x="0" y="1655598"/>
                </a:lnTo>
                <a:lnTo>
                  <a:pt x="0" y="0"/>
                </a:lnTo>
                <a:close/>
              </a:path>
            </a:pathLst>
          </a:custGeom>
          <a:blipFill rotWithShape="1">
            <a:blip r:embed="rId8">
              <a:alphaModFix/>
            </a:blip>
            <a:stretch>
              <a:fillRect b="0" l="0" r="0" t="0"/>
            </a:stretch>
          </a:blipFill>
          <a:ln>
            <a:noFill/>
          </a:ln>
        </p:spPr>
      </p:sp>
      <p:sp>
        <p:nvSpPr>
          <p:cNvPr id="477" name="Google Shape;477;p30"/>
          <p:cNvSpPr/>
          <p:nvPr/>
        </p:nvSpPr>
        <p:spPr>
          <a:xfrm rot="-937874">
            <a:off x="8266178" y="1556436"/>
            <a:ext cx="322679" cy="355081"/>
          </a:xfrm>
          <a:custGeom>
            <a:rect b="b" l="l" r="r" t="t"/>
            <a:pathLst>
              <a:path extrusionOk="0" h="708701" w="644032">
                <a:moveTo>
                  <a:pt x="0" y="0"/>
                </a:moveTo>
                <a:lnTo>
                  <a:pt x="644032" y="0"/>
                </a:lnTo>
                <a:lnTo>
                  <a:pt x="644032" y="708701"/>
                </a:lnTo>
                <a:lnTo>
                  <a:pt x="0" y="708701"/>
                </a:lnTo>
                <a:lnTo>
                  <a:pt x="0" y="0"/>
                </a:lnTo>
                <a:close/>
              </a:path>
            </a:pathLst>
          </a:custGeom>
          <a:blipFill rotWithShape="1">
            <a:blip r:embed="rId9">
              <a:alphaModFix/>
            </a:blip>
            <a:stretch>
              <a:fillRect b="0" l="0" r="0" t="0"/>
            </a:stretch>
          </a:blipFill>
          <a:ln>
            <a:noFill/>
          </a:ln>
        </p:spPr>
      </p:sp>
      <p:sp>
        <p:nvSpPr>
          <p:cNvPr id="478" name="Google Shape;478;p30"/>
          <p:cNvSpPr/>
          <p:nvPr/>
        </p:nvSpPr>
        <p:spPr>
          <a:xfrm rot="-3273732">
            <a:off x="419052" y="3969279"/>
            <a:ext cx="344682" cy="362346"/>
          </a:xfrm>
          <a:custGeom>
            <a:rect b="b" l="l" r="r" t="t"/>
            <a:pathLst>
              <a:path extrusionOk="0" h="724465" w="689148">
                <a:moveTo>
                  <a:pt x="0" y="0"/>
                </a:moveTo>
                <a:lnTo>
                  <a:pt x="689148" y="0"/>
                </a:lnTo>
                <a:lnTo>
                  <a:pt x="689148" y="724466"/>
                </a:lnTo>
                <a:lnTo>
                  <a:pt x="0" y="724466"/>
                </a:lnTo>
                <a:lnTo>
                  <a:pt x="0" y="0"/>
                </a:lnTo>
                <a:close/>
              </a:path>
            </a:pathLst>
          </a:custGeom>
          <a:blipFill rotWithShape="1">
            <a:blip r:embed="rId10">
              <a:alphaModFix/>
            </a:blip>
            <a:stretch>
              <a:fillRect b="0" l="0" r="0" t="0"/>
            </a:stretch>
          </a:blipFill>
          <a:ln>
            <a:noFill/>
          </a:ln>
        </p:spPr>
      </p:sp>
      <p:sp>
        <p:nvSpPr>
          <p:cNvPr id="479" name="Google Shape;479;p30"/>
          <p:cNvSpPr/>
          <p:nvPr/>
        </p:nvSpPr>
        <p:spPr>
          <a:xfrm rot="746126">
            <a:off x="40671" y="304931"/>
            <a:ext cx="430997" cy="417528"/>
          </a:xfrm>
          <a:custGeom>
            <a:rect b="b" l="l" r="r" t="t"/>
            <a:pathLst>
              <a:path extrusionOk="0" h="836375" w="863355">
                <a:moveTo>
                  <a:pt x="0" y="0"/>
                </a:moveTo>
                <a:lnTo>
                  <a:pt x="863356" y="0"/>
                </a:lnTo>
                <a:lnTo>
                  <a:pt x="863356" y="836376"/>
                </a:lnTo>
                <a:lnTo>
                  <a:pt x="0" y="836376"/>
                </a:lnTo>
                <a:lnTo>
                  <a:pt x="0" y="0"/>
                </a:lnTo>
                <a:close/>
              </a:path>
            </a:pathLst>
          </a:custGeom>
          <a:blipFill rotWithShape="1">
            <a:blip r:embed="rId7">
              <a:alphaModFix/>
            </a:blip>
            <a:stretch>
              <a:fillRect b="0" l="0" r="0" t="0"/>
            </a:stretch>
          </a:blipFill>
          <a:ln>
            <a:noFill/>
          </a:ln>
        </p:spPr>
      </p:sp>
      <p:sp>
        <p:nvSpPr>
          <p:cNvPr id="480" name="Google Shape;480;p30"/>
          <p:cNvSpPr/>
          <p:nvPr/>
        </p:nvSpPr>
        <p:spPr>
          <a:xfrm flipH="1">
            <a:off x="8484713" y="3078990"/>
            <a:ext cx="144937" cy="144574"/>
          </a:xfrm>
          <a:custGeom>
            <a:rect b="b" l="l" r="r" t="t"/>
            <a:pathLst>
              <a:path extrusionOk="0" h="289149" w="289874">
                <a:moveTo>
                  <a:pt x="289874" y="0"/>
                </a:moveTo>
                <a:lnTo>
                  <a:pt x="0" y="0"/>
                </a:lnTo>
                <a:lnTo>
                  <a:pt x="0" y="289149"/>
                </a:lnTo>
                <a:lnTo>
                  <a:pt x="289874" y="289149"/>
                </a:lnTo>
                <a:lnTo>
                  <a:pt x="289874" y="0"/>
                </a:lnTo>
                <a:close/>
              </a:path>
            </a:pathLst>
          </a:custGeom>
          <a:blipFill rotWithShape="1">
            <a:blip r:embed="rId11">
              <a:alphaModFix/>
            </a:blip>
            <a:stretch>
              <a:fillRect b="0" l="0" r="0" t="0"/>
            </a:stretch>
          </a:blipFill>
          <a:ln>
            <a:noFill/>
          </a:ln>
        </p:spPr>
      </p:sp>
      <p:sp>
        <p:nvSpPr>
          <p:cNvPr id="481" name="Google Shape;481;p30"/>
          <p:cNvSpPr/>
          <p:nvPr/>
        </p:nvSpPr>
        <p:spPr>
          <a:xfrm flipH="1" rot="-5141362">
            <a:off x="545352" y="895072"/>
            <a:ext cx="241318" cy="240715"/>
          </a:xfrm>
          <a:custGeom>
            <a:rect b="b" l="l" r="r" t="t"/>
            <a:pathLst>
              <a:path extrusionOk="0" h="482480" w="483689">
                <a:moveTo>
                  <a:pt x="483689" y="0"/>
                </a:moveTo>
                <a:lnTo>
                  <a:pt x="0" y="0"/>
                </a:lnTo>
                <a:lnTo>
                  <a:pt x="0" y="482480"/>
                </a:lnTo>
                <a:lnTo>
                  <a:pt x="483689" y="482480"/>
                </a:lnTo>
                <a:lnTo>
                  <a:pt x="483689" y="0"/>
                </a:lnTo>
                <a:close/>
              </a:path>
            </a:pathLst>
          </a:custGeom>
          <a:blipFill rotWithShape="1">
            <a:blip r:embed="rId11">
              <a:alphaModFix/>
            </a:blip>
            <a:stretch>
              <a:fillRect b="0" l="0" r="0" t="0"/>
            </a:stretch>
          </a:blipFill>
          <a:ln>
            <a:noFill/>
          </a:ln>
        </p:spPr>
      </p:sp>
      <p:sp>
        <p:nvSpPr>
          <p:cNvPr id="482" name="Google Shape;482;p30"/>
          <p:cNvSpPr txBox="1"/>
          <p:nvPr/>
        </p:nvSpPr>
        <p:spPr>
          <a:xfrm>
            <a:off x="1160905" y="418803"/>
            <a:ext cx="68223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600">
                <a:solidFill>
                  <a:schemeClr val="dk1"/>
                </a:solidFill>
              </a:rPr>
              <a:t>Jobs to be Done </a:t>
            </a:r>
            <a:endParaRPr sz="3600"/>
          </a:p>
        </p:txBody>
      </p:sp>
      <p:sp>
        <p:nvSpPr>
          <p:cNvPr id="483" name="Google Shape;483;p30"/>
          <p:cNvSpPr txBox="1"/>
          <p:nvPr/>
        </p:nvSpPr>
        <p:spPr>
          <a:xfrm>
            <a:off x="3622345" y="4781074"/>
            <a:ext cx="1899300" cy="138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487" name="Shape 487"/>
        <p:cNvGrpSpPr/>
        <p:nvPr/>
      </p:nvGrpSpPr>
      <p:grpSpPr>
        <a:xfrm>
          <a:off x="0" y="0"/>
          <a:ext cx="0" cy="0"/>
          <a:chOff x="0" y="0"/>
          <a:chExt cx="0" cy="0"/>
        </a:xfrm>
      </p:grpSpPr>
      <p:sp>
        <p:nvSpPr>
          <p:cNvPr id="488" name="Google Shape;488;p31"/>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489" name="Google Shape;489;p31"/>
          <p:cNvGrpSpPr/>
          <p:nvPr/>
        </p:nvGrpSpPr>
        <p:grpSpPr>
          <a:xfrm>
            <a:off x="0" y="1306622"/>
            <a:ext cx="9143818" cy="3836816"/>
            <a:chOff x="0" y="-76200"/>
            <a:chExt cx="4816592" cy="1722631"/>
          </a:xfrm>
        </p:grpSpPr>
        <p:sp>
          <p:nvSpPr>
            <p:cNvPr id="490" name="Google Shape;490;p31"/>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491" name="Google Shape;491;p31"/>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2" name="Google Shape;492;p31"/>
          <p:cNvGrpSpPr/>
          <p:nvPr/>
        </p:nvGrpSpPr>
        <p:grpSpPr>
          <a:xfrm>
            <a:off x="6826251" y="1663223"/>
            <a:ext cx="1123422" cy="267803"/>
            <a:chOff x="0" y="-67125"/>
            <a:chExt cx="709500" cy="163924"/>
          </a:xfrm>
        </p:grpSpPr>
        <p:sp>
          <p:nvSpPr>
            <p:cNvPr id="493" name="Google Shape;493;p31"/>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4" name="Google Shape;494;p31"/>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95" name="Google Shape;495;p31"/>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496" name="Google Shape;496;p31"/>
          <p:cNvSpPr txBox="1"/>
          <p:nvPr/>
        </p:nvSpPr>
        <p:spPr>
          <a:xfrm>
            <a:off x="145550" y="572025"/>
            <a:ext cx="6490800" cy="83130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lang="en" sz="3000">
                <a:solidFill>
                  <a:srgbClr val="F1EAD1"/>
                </a:solidFill>
              </a:rPr>
              <a:t>Market Insights &amp; Predictive Impact: Key Hypotheses</a:t>
            </a:r>
            <a:endParaRPr sz="3000">
              <a:solidFill>
                <a:srgbClr val="F1EAD1"/>
              </a:solidFill>
            </a:endParaRPr>
          </a:p>
        </p:txBody>
      </p:sp>
      <p:sp>
        <p:nvSpPr>
          <p:cNvPr id="497" name="Google Shape;497;p31"/>
          <p:cNvSpPr txBox="1"/>
          <p:nvPr/>
        </p:nvSpPr>
        <p:spPr>
          <a:xfrm>
            <a:off x="1102601" y="1954135"/>
            <a:ext cx="7870500" cy="2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004EAD"/>
                </a:solidFill>
              </a:rPr>
              <a:t>Hypotheses Underlying the </a:t>
            </a:r>
            <a:r>
              <a:rPr b="1" lang="en" sz="1500">
                <a:solidFill>
                  <a:srgbClr val="004EAD"/>
                </a:solidFill>
              </a:rPr>
              <a:t>Idea</a:t>
            </a:r>
            <a:endParaRPr b="1" sz="700"/>
          </a:p>
        </p:txBody>
      </p:sp>
      <p:sp>
        <p:nvSpPr>
          <p:cNvPr id="498" name="Google Shape;498;p31"/>
          <p:cNvSpPr txBox="1"/>
          <p:nvPr/>
        </p:nvSpPr>
        <p:spPr>
          <a:xfrm>
            <a:off x="976875" y="2335089"/>
            <a:ext cx="7870500" cy="2706000"/>
          </a:xfrm>
          <a:prstGeom prst="rect">
            <a:avLst/>
          </a:prstGeom>
          <a:noFill/>
          <a:ln>
            <a:noFill/>
          </a:ln>
        </p:spPr>
        <p:txBody>
          <a:bodyPr anchorCtr="0" anchor="t" bIns="0" lIns="0" spcFirstLastPara="1" rIns="0" wrap="square" tIns="0">
            <a:spAutoFit/>
          </a:bodyPr>
          <a:lstStyle/>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H1: Food waste and scheduling issues stem from unpredictable order volumes.</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H2: Historical data analysis improves order volume prediction accuracy.</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H3: A niche tool can offer bespoke solutions for food preparation challenges.</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H4: Predictive insights will enhance planning and efficiency, yielding ROI.</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H5: Tool adoption relies on user-friendliness and system integration ease.</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H6: The tool will respect data privacy laws, ensuring responsible use of historical order data.</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H7: Strong security and regulatory compliance will safeguard data, building user trust.</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H8: The tool's staff scheduling features will comply with regional labor laws, considering varying predictive scheduling allowances.</a:t>
            </a:r>
            <a:endParaRPr>
              <a:solidFill>
                <a:srgbClr val="004EAD"/>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t/>
            </a:r>
            <a:endParaRPr sz="1200">
              <a:solidFill>
                <a:srgbClr val="004EAD"/>
              </a:solidFill>
              <a:latin typeface="Franklin Gothic"/>
              <a:ea typeface="Franklin Gothic"/>
              <a:cs typeface="Franklin Gothic"/>
              <a:sym typeface="Franklin Gothic"/>
            </a:endParaRPr>
          </a:p>
        </p:txBody>
      </p:sp>
      <p:sp>
        <p:nvSpPr>
          <p:cNvPr id="499" name="Google Shape;499;p31"/>
          <p:cNvSpPr/>
          <p:nvPr/>
        </p:nvSpPr>
        <p:spPr>
          <a:xfrm>
            <a:off x="434691" y="1954136"/>
            <a:ext cx="466108" cy="613300"/>
          </a:xfrm>
          <a:custGeom>
            <a:rect b="b" l="l" r="r" t="t"/>
            <a:pathLst>
              <a:path extrusionOk="0" h="1226600" w="932216">
                <a:moveTo>
                  <a:pt x="0" y="0"/>
                </a:moveTo>
                <a:lnTo>
                  <a:pt x="932216" y="0"/>
                </a:lnTo>
                <a:lnTo>
                  <a:pt x="932216" y="1226600"/>
                </a:lnTo>
                <a:lnTo>
                  <a:pt x="0" y="1226600"/>
                </a:lnTo>
                <a:lnTo>
                  <a:pt x="0" y="0"/>
                </a:lnTo>
                <a:close/>
              </a:path>
            </a:pathLst>
          </a:custGeom>
          <a:blipFill rotWithShape="1">
            <a:blip r:embed="rId5">
              <a:alphaModFix/>
            </a:blip>
            <a:stretch>
              <a:fillRect b="0" l="0" r="0" t="0"/>
            </a:stretch>
          </a:blipFill>
          <a:ln>
            <a:noFill/>
          </a:ln>
        </p:spPr>
      </p:sp>
      <p:sp>
        <p:nvSpPr>
          <p:cNvPr id="500" name="Google Shape;500;p31"/>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6">
              <a:alphaModFix/>
            </a:blip>
            <a:stretch>
              <a:fillRect b="0" l="0" r="0" t="0"/>
            </a:stretch>
          </a:blipFill>
          <a:ln>
            <a:noFill/>
          </a:ln>
        </p:spPr>
      </p:sp>
      <p:sp>
        <p:nvSpPr>
          <p:cNvPr id="501" name="Google Shape;501;p31"/>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7">
              <a:alphaModFix/>
            </a:blip>
            <a:stretch>
              <a:fillRect b="0" l="0" r="0" t="0"/>
            </a:stretch>
          </a:blipFill>
          <a:ln>
            <a:noFill/>
          </a:ln>
        </p:spPr>
      </p:sp>
      <p:sp>
        <p:nvSpPr>
          <p:cNvPr id="502" name="Google Shape;502;p31"/>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8">
              <a:alphaModFix/>
            </a:blip>
            <a:stretch>
              <a:fillRect b="0" l="0" r="0" t="0"/>
            </a:stretch>
          </a:blipFill>
          <a:ln>
            <a:noFill/>
          </a:ln>
        </p:spPr>
      </p:sp>
      <p:sp>
        <p:nvSpPr>
          <p:cNvPr id="503" name="Google Shape;503;p31"/>
          <p:cNvSpPr/>
          <p:nvPr/>
        </p:nvSpPr>
        <p:spPr>
          <a:xfrm rot="9421637">
            <a:off x="2972776" y="996180"/>
            <a:ext cx="145389" cy="293715"/>
          </a:xfrm>
          <a:custGeom>
            <a:rect b="b" l="l" r="r" t="t"/>
            <a:pathLst>
              <a:path extrusionOk="0" h="587871" w="290996">
                <a:moveTo>
                  <a:pt x="0" y="0"/>
                </a:moveTo>
                <a:lnTo>
                  <a:pt x="290997" y="0"/>
                </a:lnTo>
                <a:lnTo>
                  <a:pt x="290997" y="587871"/>
                </a:lnTo>
                <a:lnTo>
                  <a:pt x="0" y="587871"/>
                </a:lnTo>
                <a:lnTo>
                  <a:pt x="0" y="0"/>
                </a:lnTo>
                <a:close/>
              </a:path>
            </a:pathLst>
          </a:custGeom>
          <a:blipFill rotWithShape="1">
            <a:blip r:embed="rId9">
              <a:alphaModFix/>
            </a:blip>
            <a:stretch>
              <a:fillRect b="0" l="0" r="0" t="0"/>
            </a:stretch>
          </a:blipFill>
          <a:ln>
            <a:noFill/>
          </a:ln>
        </p:spPr>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507" name="Shape 507"/>
        <p:cNvGrpSpPr/>
        <p:nvPr/>
      </p:nvGrpSpPr>
      <p:grpSpPr>
        <a:xfrm>
          <a:off x="0" y="0"/>
          <a:ext cx="0" cy="0"/>
          <a:chOff x="0" y="0"/>
          <a:chExt cx="0" cy="0"/>
        </a:xfrm>
      </p:grpSpPr>
      <p:sp>
        <p:nvSpPr>
          <p:cNvPr id="508" name="Google Shape;508;p32"/>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509" name="Google Shape;509;p32"/>
          <p:cNvGrpSpPr/>
          <p:nvPr/>
        </p:nvGrpSpPr>
        <p:grpSpPr>
          <a:xfrm>
            <a:off x="0" y="1306622"/>
            <a:ext cx="9143818" cy="3836816"/>
            <a:chOff x="0" y="-76200"/>
            <a:chExt cx="4816592" cy="1722631"/>
          </a:xfrm>
        </p:grpSpPr>
        <p:sp>
          <p:nvSpPr>
            <p:cNvPr id="510" name="Google Shape;510;p32"/>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511" name="Google Shape;511;p32"/>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2" name="Google Shape;512;p32"/>
          <p:cNvGrpSpPr/>
          <p:nvPr/>
        </p:nvGrpSpPr>
        <p:grpSpPr>
          <a:xfrm>
            <a:off x="6826251" y="1663223"/>
            <a:ext cx="1123422" cy="267803"/>
            <a:chOff x="0" y="-67125"/>
            <a:chExt cx="709500" cy="163924"/>
          </a:xfrm>
        </p:grpSpPr>
        <p:sp>
          <p:nvSpPr>
            <p:cNvPr id="513" name="Google Shape;513;p32"/>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4" name="Google Shape;514;p32"/>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5" name="Google Shape;515;p32"/>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516" name="Google Shape;516;p32"/>
          <p:cNvSpPr txBox="1"/>
          <p:nvPr/>
        </p:nvSpPr>
        <p:spPr>
          <a:xfrm>
            <a:off x="163075" y="609325"/>
            <a:ext cx="6572400" cy="124680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lang="en" sz="3000">
                <a:solidFill>
                  <a:srgbClr val="F1EAD1"/>
                </a:solidFill>
              </a:rPr>
              <a:t>Strategic Insights: </a:t>
            </a:r>
            <a:endParaRPr sz="3000">
              <a:solidFill>
                <a:srgbClr val="F1EAD1"/>
              </a:solidFill>
            </a:endParaRPr>
          </a:p>
          <a:p>
            <a:pPr indent="0" lvl="0" marL="0" marR="0" rtl="0" algn="l">
              <a:lnSpc>
                <a:spcPct val="89998"/>
              </a:lnSpc>
              <a:spcBef>
                <a:spcPts val="0"/>
              </a:spcBef>
              <a:spcAft>
                <a:spcPts val="0"/>
              </a:spcAft>
              <a:buNone/>
            </a:pPr>
            <a:r>
              <a:rPr lang="en" sz="3000">
                <a:solidFill>
                  <a:srgbClr val="F1EAD1"/>
                </a:solidFill>
              </a:rPr>
              <a:t>Unveiling Our Market Edge</a:t>
            </a:r>
            <a:endParaRPr b="0" i="0" sz="3000" u="none" cap="none" strike="noStrike">
              <a:solidFill>
                <a:srgbClr val="F1EAD1"/>
              </a:solidFill>
              <a:latin typeface="Arial"/>
              <a:ea typeface="Arial"/>
              <a:cs typeface="Arial"/>
              <a:sym typeface="Arial"/>
            </a:endParaRPr>
          </a:p>
          <a:p>
            <a:pPr indent="0" lvl="0" marL="0" marR="0" rtl="0" algn="l">
              <a:lnSpc>
                <a:spcPct val="89998"/>
              </a:lnSpc>
              <a:spcBef>
                <a:spcPts val="0"/>
              </a:spcBef>
              <a:spcAft>
                <a:spcPts val="0"/>
              </a:spcAft>
              <a:buNone/>
            </a:pPr>
            <a:r>
              <a:t/>
            </a:r>
            <a:endParaRPr sz="3000">
              <a:solidFill>
                <a:srgbClr val="F1EAD1"/>
              </a:solidFill>
            </a:endParaRPr>
          </a:p>
        </p:txBody>
      </p:sp>
      <p:sp>
        <p:nvSpPr>
          <p:cNvPr id="517" name="Google Shape;517;p32"/>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5">
              <a:alphaModFix/>
            </a:blip>
            <a:stretch>
              <a:fillRect b="0" l="0" r="0" t="0"/>
            </a:stretch>
          </a:blipFill>
          <a:ln>
            <a:noFill/>
          </a:ln>
        </p:spPr>
      </p:sp>
      <p:sp>
        <p:nvSpPr>
          <p:cNvPr id="518" name="Google Shape;518;p32"/>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6">
              <a:alphaModFix/>
            </a:blip>
            <a:stretch>
              <a:fillRect b="0" l="0" r="0" t="0"/>
            </a:stretch>
          </a:blipFill>
          <a:ln>
            <a:noFill/>
          </a:ln>
        </p:spPr>
      </p:sp>
      <p:sp>
        <p:nvSpPr>
          <p:cNvPr id="519" name="Google Shape;519;p32"/>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7">
              <a:alphaModFix/>
            </a:blip>
            <a:stretch>
              <a:fillRect b="0" l="0" r="0" t="0"/>
            </a:stretch>
          </a:blipFill>
          <a:ln>
            <a:noFill/>
          </a:ln>
        </p:spPr>
      </p:sp>
      <p:sp>
        <p:nvSpPr>
          <p:cNvPr id="520" name="Google Shape;520;p32"/>
          <p:cNvSpPr/>
          <p:nvPr/>
        </p:nvSpPr>
        <p:spPr>
          <a:xfrm rot="8270528">
            <a:off x="4753047" y="925289"/>
            <a:ext cx="145243" cy="293421"/>
          </a:xfrm>
          <a:custGeom>
            <a:rect b="b" l="l" r="r" t="t"/>
            <a:pathLst>
              <a:path extrusionOk="0" h="587871" w="290996">
                <a:moveTo>
                  <a:pt x="0" y="0"/>
                </a:moveTo>
                <a:lnTo>
                  <a:pt x="290997" y="0"/>
                </a:lnTo>
                <a:lnTo>
                  <a:pt x="290997" y="587871"/>
                </a:lnTo>
                <a:lnTo>
                  <a:pt x="0" y="587871"/>
                </a:lnTo>
                <a:lnTo>
                  <a:pt x="0" y="0"/>
                </a:lnTo>
                <a:close/>
              </a:path>
            </a:pathLst>
          </a:custGeom>
          <a:blipFill rotWithShape="1">
            <a:blip r:embed="rId8">
              <a:alphaModFix/>
            </a:blip>
            <a:stretch>
              <a:fillRect b="0" l="0" r="0" t="0"/>
            </a:stretch>
          </a:blipFill>
          <a:ln>
            <a:noFill/>
          </a:ln>
        </p:spPr>
      </p:sp>
      <p:graphicFrame>
        <p:nvGraphicFramePr>
          <p:cNvPr id="521" name="Google Shape;521;p32"/>
          <p:cNvGraphicFramePr/>
          <p:nvPr/>
        </p:nvGraphicFramePr>
        <p:xfrm>
          <a:off x="614575" y="2004861"/>
          <a:ext cx="3000000" cy="3000000"/>
        </p:xfrm>
        <a:graphic>
          <a:graphicData uri="http://schemas.openxmlformats.org/drawingml/2006/table">
            <a:tbl>
              <a:tblPr>
                <a:noFill/>
                <a:tableStyleId>{FB04D062-D639-436D-B1B1-53126B3FF364}</a:tableStyleId>
              </a:tblPr>
              <a:tblGrid>
                <a:gridCol w="3933225"/>
                <a:gridCol w="4127200"/>
              </a:tblGrid>
              <a:tr h="258850">
                <a:tc>
                  <a:txBody>
                    <a:bodyPr/>
                    <a:lstStyle/>
                    <a:p>
                      <a:pPr indent="0" lvl="0" marL="0" rtl="0" algn="ctr">
                        <a:lnSpc>
                          <a:spcPct val="133333"/>
                        </a:lnSpc>
                        <a:spcBef>
                          <a:spcPts val="1800"/>
                        </a:spcBef>
                        <a:spcAft>
                          <a:spcPts val="400"/>
                        </a:spcAft>
                        <a:buSzPts val="1100"/>
                        <a:buNone/>
                      </a:pPr>
                      <a:r>
                        <a:rPr b="1" lang="en" sz="1300">
                          <a:solidFill>
                            <a:srgbClr val="004EAD"/>
                          </a:solidFill>
                          <a:latin typeface="Roboto"/>
                          <a:ea typeface="Roboto"/>
                          <a:cs typeface="Roboto"/>
                          <a:sym typeface="Roboto"/>
                        </a:rPr>
                        <a:t>What do we offer?</a:t>
                      </a:r>
                      <a:endParaRPr sz="1300">
                        <a:solidFill>
                          <a:srgbClr val="004EAD"/>
                        </a:solidFill>
                      </a:endParaRPr>
                    </a:p>
                  </a:txBody>
                  <a:tcPr marT="95250" marB="95250" marR="95250" marL="95250" anchor="ctr">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c>
                  <a:txBody>
                    <a:bodyPr/>
                    <a:lstStyle/>
                    <a:p>
                      <a:pPr indent="0" lvl="0" marL="0" rtl="0" algn="ctr">
                        <a:lnSpc>
                          <a:spcPct val="133333"/>
                        </a:lnSpc>
                        <a:spcBef>
                          <a:spcPts val="1800"/>
                        </a:spcBef>
                        <a:spcAft>
                          <a:spcPts val="400"/>
                        </a:spcAft>
                        <a:buSzPts val="1100"/>
                        <a:buNone/>
                      </a:pPr>
                      <a:r>
                        <a:rPr b="1" lang="en" sz="1300">
                          <a:solidFill>
                            <a:srgbClr val="004EAD"/>
                          </a:solidFill>
                          <a:latin typeface="Roboto"/>
                          <a:ea typeface="Roboto"/>
                          <a:cs typeface="Roboto"/>
                          <a:sym typeface="Roboto"/>
                        </a:rPr>
                        <a:t>How Does It Save Money?</a:t>
                      </a:r>
                      <a:endParaRPr sz="1300">
                        <a:solidFill>
                          <a:srgbClr val="004EAD"/>
                        </a:solidFill>
                      </a:endParaRPr>
                    </a:p>
                  </a:txBody>
                  <a:tcPr marT="95250" marB="95250" marR="95250" marL="95250" anchor="ctr">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r>
              <a:tr h="777700">
                <a:tc>
                  <a:txBody>
                    <a:bodyPr/>
                    <a:lstStyle/>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Provide precise demand forecasting</a:t>
                      </a:r>
                      <a:endParaRPr sz="1100">
                        <a:solidFill>
                          <a:srgbClr val="004EAD"/>
                        </a:solidFill>
                        <a:latin typeface="Franklin Gothic"/>
                        <a:ea typeface="Franklin Gothic"/>
                        <a:cs typeface="Franklin Gothic"/>
                        <a:sym typeface="Franklin Gothic"/>
                      </a:endParaRPr>
                    </a:p>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Tackle the challenges of overstocking, understocking, and inefficient staff scheduling</a:t>
                      </a:r>
                      <a:endParaRPr sz="1100">
                        <a:solidFill>
                          <a:srgbClr val="004EAD"/>
                        </a:solidFill>
                        <a:latin typeface="Franklin Gothic"/>
                        <a:ea typeface="Franklin Gothic"/>
                        <a:cs typeface="Franklin Gothic"/>
                        <a:sym typeface="Franklin Gothic"/>
                      </a:endParaRPr>
                    </a:p>
                  </a:txBody>
                  <a:tcPr marT="95250" marB="95250" marR="95250" marL="95250">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c>
                  <a:txBody>
                    <a:bodyPr/>
                    <a:lstStyle/>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Lower costs by reduce food waste</a:t>
                      </a:r>
                      <a:endParaRPr sz="600" u="none" cap="none" strike="noStrike">
                        <a:solidFill>
                          <a:srgbClr val="004EAD"/>
                        </a:solidFill>
                      </a:endParaRPr>
                    </a:p>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Optimize labor hours</a:t>
                      </a:r>
                      <a:endParaRPr sz="700">
                        <a:solidFill>
                          <a:srgbClr val="004EAD"/>
                        </a:solidFill>
                      </a:endParaRPr>
                    </a:p>
                    <a:p>
                      <a:pPr indent="0" lvl="0" marL="914400" marR="0" rtl="0" algn="l">
                        <a:lnSpc>
                          <a:spcPct val="140000"/>
                        </a:lnSpc>
                        <a:spcBef>
                          <a:spcPts val="0"/>
                        </a:spcBef>
                        <a:spcAft>
                          <a:spcPts val="0"/>
                        </a:spcAft>
                        <a:buNone/>
                      </a:pPr>
                      <a:r>
                        <a:t/>
                      </a:r>
                      <a:endParaRPr sz="700">
                        <a:solidFill>
                          <a:srgbClr val="004EAD"/>
                        </a:solidFill>
                      </a:endParaRPr>
                    </a:p>
                  </a:txBody>
                  <a:tcPr marT="95250" marB="95250" marR="95250" marL="95250">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r>
              <a:tr h="389175">
                <a:tc>
                  <a:txBody>
                    <a:bodyPr/>
                    <a:lstStyle/>
                    <a:p>
                      <a:pPr indent="0" lvl="0" marL="0" rtl="0" algn="ctr">
                        <a:lnSpc>
                          <a:spcPct val="133333"/>
                        </a:lnSpc>
                        <a:spcBef>
                          <a:spcPts val="1800"/>
                        </a:spcBef>
                        <a:spcAft>
                          <a:spcPts val="400"/>
                        </a:spcAft>
                        <a:buSzPts val="1100"/>
                        <a:buNone/>
                      </a:pPr>
                      <a:r>
                        <a:rPr b="1" lang="en" sz="1300">
                          <a:solidFill>
                            <a:srgbClr val="004EAD"/>
                          </a:solidFill>
                          <a:latin typeface="Roboto"/>
                          <a:ea typeface="Roboto"/>
                          <a:cs typeface="Roboto"/>
                          <a:sym typeface="Roboto"/>
                        </a:rPr>
                        <a:t>What Enhances Its Value?</a:t>
                      </a:r>
                      <a:endParaRPr sz="1300">
                        <a:solidFill>
                          <a:srgbClr val="004EAD"/>
                        </a:solidFill>
                        <a:latin typeface="Franklin Gothic"/>
                        <a:ea typeface="Franklin Gothic"/>
                        <a:cs typeface="Franklin Gothic"/>
                        <a:sym typeface="Franklin Gothic"/>
                      </a:endParaRPr>
                    </a:p>
                  </a:txBody>
                  <a:tcPr marT="95250" marB="95250" marR="95250" marL="95250" anchor="ctr">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c>
                  <a:txBody>
                    <a:bodyPr/>
                    <a:lstStyle/>
                    <a:p>
                      <a:pPr indent="0" lvl="0" marL="0" rtl="0" algn="ctr">
                        <a:lnSpc>
                          <a:spcPct val="133333"/>
                        </a:lnSpc>
                        <a:spcBef>
                          <a:spcPts val="1800"/>
                        </a:spcBef>
                        <a:spcAft>
                          <a:spcPts val="400"/>
                        </a:spcAft>
                        <a:buSzPts val="1100"/>
                        <a:buNone/>
                      </a:pPr>
                      <a:r>
                        <a:rPr b="1" lang="en" sz="1300">
                          <a:solidFill>
                            <a:srgbClr val="004EAD"/>
                          </a:solidFill>
                          <a:latin typeface="Roboto"/>
                          <a:ea typeface="Roboto"/>
                          <a:cs typeface="Roboto"/>
                          <a:sym typeface="Roboto"/>
                        </a:rPr>
                        <a:t>Why our product?</a:t>
                      </a:r>
                      <a:endParaRPr sz="1300" u="none" cap="none" strike="noStrike">
                        <a:solidFill>
                          <a:srgbClr val="004EAD"/>
                        </a:solidFill>
                        <a:latin typeface="Franklin Gothic"/>
                        <a:ea typeface="Franklin Gothic"/>
                        <a:cs typeface="Franklin Gothic"/>
                        <a:sym typeface="Franklin Gothic"/>
                      </a:endParaRPr>
                    </a:p>
                  </a:txBody>
                  <a:tcPr marT="95250" marB="95250" marR="95250" marL="95250" anchor="ctr">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r>
              <a:tr h="852925">
                <a:tc>
                  <a:txBody>
                    <a:bodyPr/>
                    <a:lstStyle/>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Specificity to the food and meal delivery industry</a:t>
                      </a:r>
                      <a:endParaRPr sz="1100">
                        <a:solidFill>
                          <a:srgbClr val="004EAD"/>
                        </a:solidFill>
                        <a:latin typeface="Franklin Gothic"/>
                        <a:ea typeface="Franklin Gothic"/>
                        <a:cs typeface="Franklin Gothic"/>
                        <a:sym typeface="Franklin Gothic"/>
                      </a:endParaRPr>
                    </a:p>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High predictive accuracy</a:t>
                      </a:r>
                      <a:endParaRPr sz="700">
                        <a:solidFill>
                          <a:srgbClr val="004EAD"/>
                        </a:solidFill>
                        <a:latin typeface="Franklin Gothic"/>
                        <a:ea typeface="Franklin Gothic"/>
                        <a:cs typeface="Franklin Gothic"/>
                        <a:sym typeface="Franklin Gothic"/>
                      </a:endParaRPr>
                    </a:p>
                  </a:txBody>
                  <a:tcPr marT="95250" marB="95250" marR="95250" marL="95250">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c>
                  <a:txBody>
                    <a:bodyPr/>
                    <a:lstStyle/>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Reliable </a:t>
                      </a:r>
                      <a:r>
                        <a:rPr b="1" lang="en" sz="1100">
                          <a:solidFill>
                            <a:srgbClr val="004EAD"/>
                          </a:solidFill>
                          <a:latin typeface="Franklin Gothic"/>
                          <a:ea typeface="Franklin Gothic"/>
                          <a:cs typeface="Franklin Gothic"/>
                          <a:sym typeface="Franklin Gothic"/>
                        </a:rPr>
                        <a:t>WEEKLY</a:t>
                      </a:r>
                      <a:r>
                        <a:rPr lang="en" sz="1100">
                          <a:solidFill>
                            <a:srgbClr val="004EAD"/>
                          </a:solidFill>
                          <a:latin typeface="Franklin Gothic"/>
                          <a:ea typeface="Franklin Gothic"/>
                          <a:cs typeface="Franklin Gothic"/>
                          <a:sym typeface="Franklin Gothic"/>
                        </a:rPr>
                        <a:t> database</a:t>
                      </a:r>
                      <a:endParaRPr sz="1100" u="none" cap="none" strike="noStrike">
                        <a:solidFill>
                          <a:srgbClr val="004EAD"/>
                        </a:solidFill>
                        <a:latin typeface="Franklin Gothic"/>
                        <a:ea typeface="Franklin Gothic"/>
                        <a:cs typeface="Franklin Gothic"/>
                        <a:sym typeface="Franklin Gothic"/>
                      </a:endParaRPr>
                    </a:p>
                    <a:p>
                      <a:pPr indent="-120650" lvl="1" marL="241300" marR="0" rtl="0" algn="l">
                        <a:lnSpc>
                          <a:spcPct val="140000"/>
                        </a:lnSpc>
                        <a:spcBef>
                          <a:spcPts val="0"/>
                        </a:spcBef>
                        <a:spcAft>
                          <a:spcPts val="0"/>
                        </a:spcAft>
                        <a:buClr>
                          <a:srgbClr val="004EAD"/>
                        </a:buClr>
                        <a:buSzPts val="1100"/>
                        <a:buFont typeface="Arial"/>
                        <a:buChar char="•"/>
                      </a:pPr>
                      <a:r>
                        <a:rPr b="1" lang="en" sz="1100">
                          <a:solidFill>
                            <a:srgbClr val="004EAD"/>
                          </a:solidFill>
                          <a:latin typeface="Franklin Gothic"/>
                          <a:ea typeface="Franklin Gothic"/>
                          <a:cs typeface="Franklin Gothic"/>
                          <a:sym typeface="Franklin Gothic"/>
                        </a:rPr>
                        <a:t>USER-FRIENDLY</a:t>
                      </a:r>
                      <a:r>
                        <a:rPr lang="en" sz="1100">
                          <a:solidFill>
                            <a:srgbClr val="004EAD"/>
                          </a:solidFill>
                          <a:latin typeface="Franklin Gothic"/>
                          <a:ea typeface="Franklin Gothic"/>
                          <a:cs typeface="Franklin Gothic"/>
                          <a:sym typeface="Franklin Gothic"/>
                        </a:rPr>
                        <a:t> interface regardless of  technical expertise</a:t>
                      </a:r>
                      <a:endParaRPr sz="1100">
                        <a:solidFill>
                          <a:srgbClr val="004EAD"/>
                        </a:solidFill>
                        <a:latin typeface="Franklin Gothic"/>
                        <a:ea typeface="Franklin Gothic"/>
                        <a:cs typeface="Franklin Gothic"/>
                        <a:sym typeface="Franklin Gothic"/>
                      </a:endParaRPr>
                    </a:p>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Accurate forecasting combining </a:t>
                      </a:r>
                      <a:r>
                        <a:rPr b="1" lang="en" sz="1100">
                          <a:solidFill>
                            <a:srgbClr val="004EAD"/>
                          </a:solidFill>
                          <a:latin typeface="Franklin Gothic"/>
                          <a:ea typeface="Franklin Gothic"/>
                          <a:cs typeface="Franklin Gothic"/>
                          <a:sym typeface="Franklin Gothic"/>
                        </a:rPr>
                        <a:t>MULTIPLE MODELS (</a:t>
                      </a:r>
                      <a:r>
                        <a:rPr lang="en" sz="1100" u="sng">
                          <a:solidFill>
                            <a:srgbClr val="004EAD"/>
                          </a:solidFill>
                          <a:latin typeface="Franklin Gothic"/>
                          <a:ea typeface="Franklin Gothic"/>
                          <a:cs typeface="Franklin Gothic"/>
                          <a:sym typeface="Franklin Gothic"/>
                        </a:rPr>
                        <a:t>ARIMA, ETS, Random Forest) </a:t>
                      </a:r>
                      <a:endParaRPr sz="1100">
                        <a:solidFill>
                          <a:srgbClr val="004EAD"/>
                        </a:solidFill>
                        <a:latin typeface="Franklin Gothic"/>
                        <a:ea typeface="Franklin Gothic"/>
                        <a:cs typeface="Franklin Gothic"/>
                        <a:sym typeface="Franklin Gothic"/>
                      </a:endParaRPr>
                    </a:p>
                  </a:txBody>
                  <a:tcPr marT="95250" marB="95250" marR="95250" marL="95250">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r>
            </a:tbl>
          </a:graphicData>
        </a:graphic>
      </p:graphicFrame>
      <p:sp>
        <p:nvSpPr>
          <p:cNvPr id="522" name="Google Shape;522;p32"/>
          <p:cNvSpPr/>
          <p:nvPr/>
        </p:nvSpPr>
        <p:spPr>
          <a:xfrm>
            <a:off x="5295750" y="2056975"/>
            <a:ext cx="295157" cy="299790"/>
          </a:xfrm>
          <a:custGeom>
            <a:rect b="b" l="l" r="r" t="t"/>
            <a:pathLst>
              <a:path extrusionOk="0" h="1303433" w="1035637">
                <a:moveTo>
                  <a:pt x="0" y="0"/>
                </a:moveTo>
                <a:lnTo>
                  <a:pt x="1035637" y="0"/>
                </a:lnTo>
                <a:lnTo>
                  <a:pt x="1035637" y="1303433"/>
                </a:lnTo>
                <a:lnTo>
                  <a:pt x="0" y="1303433"/>
                </a:lnTo>
                <a:lnTo>
                  <a:pt x="0" y="0"/>
                </a:lnTo>
                <a:close/>
              </a:path>
            </a:pathLst>
          </a:custGeom>
          <a:blipFill rotWithShape="1">
            <a:blip r:embed="rId9">
              <a:alphaModFix/>
            </a:blip>
            <a:stretch>
              <a:fillRect b="0" l="0" r="0" t="0"/>
            </a:stretch>
          </a:blipFill>
          <a:ln>
            <a:noFill/>
          </a:ln>
        </p:spPr>
      </p:sp>
      <p:sp>
        <p:nvSpPr>
          <p:cNvPr id="523" name="Google Shape;523;p32"/>
          <p:cNvSpPr/>
          <p:nvPr/>
        </p:nvSpPr>
        <p:spPr>
          <a:xfrm>
            <a:off x="1201299" y="3257475"/>
            <a:ext cx="310884" cy="328589"/>
          </a:xfrm>
          <a:custGeom>
            <a:rect b="b" l="l" r="r" t="t"/>
            <a:pathLst>
              <a:path extrusionOk="0" h="1163146" w="1381707">
                <a:moveTo>
                  <a:pt x="0" y="0"/>
                </a:moveTo>
                <a:lnTo>
                  <a:pt x="1381707" y="0"/>
                </a:lnTo>
                <a:lnTo>
                  <a:pt x="1381707" y="1163146"/>
                </a:lnTo>
                <a:lnTo>
                  <a:pt x="0" y="1163146"/>
                </a:lnTo>
                <a:lnTo>
                  <a:pt x="0" y="0"/>
                </a:lnTo>
                <a:close/>
              </a:path>
            </a:pathLst>
          </a:custGeom>
          <a:blipFill rotWithShape="1">
            <a:blip r:embed="rId10">
              <a:alphaModFix/>
            </a:blip>
            <a:stretch>
              <a:fillRect b="0" l="0" r="0" t="0"/>
            </a:stretch>
          </a:blipFill>
          <a:ln>
            <a:noFill/>
          </a:ln>
        </p:spPr>
      </p:sp>
      <p:sp>
        <p:nvSpPr>
          <p:cNvPr id="524" name="Google Shape;524;p32"/>
          <p:cNvSpPr/>
          <p:nvPr/>
        </p:nvSpPr>
        <p:spPr>
          <a:xfrm>
            <a:off x="1153213" y="2073325"/>
            <a:ext cx="407045" cy="267088"/>
          </a:xfrm>
          <a:custGeom>
            <a:rect b="b" l="l" r="r" t="t"/>
            <a:pathLst>
              <a:path extrusionOk="0" h="1256884" w="1379812">
                <a:moveTo>
                  <a:pt x="0" y="0"/>
                </a:moveTo>
                <a:lnTo>
                  <a:pt x="1379812" y="0"/>
                </a:lnTo>
                <a:lnTo>
                  <a:pt x="1379812" y="1256884"/>
                </a:lnTo>
                <a:lnTo>
                  <a:pt x="0" y="1256884"/>
                </a:lnTo>
                <a:lnTo>
                  <a:pt x="0" y="0"/>
                </a:lnTo>
                <a:close/>
              </a:path>
            </a:pathLst>
          </a:custGeom>
          <a:blipFill rotWithShape="1">
            <a:blip r:embed="rId11">
              <a:alphaModFix/>
            </a:blip>
            <a:stretch>
              <a:fillRect b="0" l="0" r="0" t="0"/>
            </a:stretch>
          </a:blipFill>
          <a:ln>
            <a:noFill/>
          </a:ln>
        </p:spPr>
      </p:sp>
      <p:sp>
        <p:nvSpPr>
          <p:cNvPr id="525" name="Google Shape;525;p32"/>
          <p:cNvSpPr/>
          <p:nvPr/>
        </p:nvSpPr>
        <p:spPr>
          <a:xfrm>
            <a:off x="5295751" y="3272675"/>
            <a:ext cx="368422" cy="298205"/>
          </a:xfrm>
          <a:custGeom>
            <a:rect b="b" l="l" r="r" t="t"/>
            <a:pathLst>
              <a:path extrusionOk="0" h="1355476" w="1444791">
                <a:moveTo>
                  <a:pt x="0" y="0"/>
                </a:moveTo>
                <a:lnTo>
                  <a:pt x="1444791" y="0"/>
                </a:lnTo>
                <a:lnTo>
                  <a:pt x="1444791" y="1355476"/>
                </a:lnTo>
                <a:lnTo>
                  <a:pt x="0" y="1355476"/>
                </a:lnTo>
                <a:lnTo>
                  <a:pt x="0" y="0"/>
                </a:lnTo>
                <a:close/>
              </a:path>
            </a:pathLst>
          </a:custGeom>
          <a:blipFill rotWithShape="1">
            <a:blip r:embed="rId12">
              <a:alphaModFix/>
            </a:blip>
            <a:stretch>
              <a:fillRect b="0" l="0" r="0" t="0"/>
            </a:stretch>
          </a:blipFill>
          <a:ln>
            <a:noFill/>
          </a:ln>
        </p:spPr>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529" name="Shape 529"/>
        <p:cNvGrpSpPr/>
        <p:nvPr/>
      </p:nvGrpSpPr>
      <p:grpSpPr>
        <a:xfrm>
          <a:off x="0" y="0"/>
          <a:ext cx="0" cy="0"/>
          <a:chOff x="0" y="0"/>
          <a:chExt cx="0" cy="0"/>
        </a:xfrm>
      </p:grpSpPr>
      <p:sp>
        <p:nvSpPr>
          <p:cNvPr id="530" name="Google Shape;530;p33"/>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531" name="Google Shape;531;p33"/>
          <p:cNvGrpSpPr/>
          <p:nvPr/>
        </p:nvGrpSpPr>
        <p:grpSpPr>
          <a:xfrm>
            <a:off x="0" y="1306622"/>
            <a:ext cx="9143818" cy="3836816"/>
            <a:chOff x="0" y="-76200"/>
            <a:chExt cx="4816592" cy="1722631"/>
          </a:xfrm>
        </p:grpSpPr>
        <p:sp>
          <p:nvSpPr>
            <p:cNvPr id="532" name="Google Shape;532;p33"/>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533" name="Google Shape;533;p33"/>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34" name="Google Shape;534;p33"/>
          <p:cNvGrpSpPr/>
          <p:nvPr/>
        </p:nvGrpSpPr>
        <p:grpSpPr>
          <a:xfrm>
            <a:off x="6826251" y="1663223"/>
            <a:ext cx="1123422" cy="267803"/>
            <a:chOff x="0" y="-67125"/>
            <a:chExt cx="709500" cy="163924"/>
          </a:xfrm>
        </p:grpSpPr>
        <p:sp>
          <p:nvSpPr>
            <p:cNvPr id="535" name="Google Shape;535;p33"/>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 name="Google Shape;536;p33"/>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37" name="Google Shape;537;p33"/>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538" name="Google Shape;538;p33"/>
          <p:cNvSpPr txBox="1"/>
          <p:nvPr/>
        </p:nvSpPr>
        <p:spPr>
          <a:xfrm>
            <a:off x="119050" y="681613"/>
            <a:ext cx="7461300" cy="41550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lang="en" sz="3000">
                <a:solidFill>
                  <a:srgbClr val="F1EAD1"/>
                </a:solidFill>
              </a:rPr>
              <a:t>Buyer Persona:</a:t>
            </a:r>
            <a:endParaRPr sz="3000">
              <a:solidFill>
                <a:srgbClr val="F1EAD1"/>
              </a:solidFill>
            </a:endParaRPr>
          </a:p>
        </p:txBody>
      </p:sp>
      <p:sp>
        <p:nvSpPr>
          <p:cNvPr id="539" name="Google Shape;539;p33"/>
          <p:cNvSpPr txBox="1"/>
          <p:nvPr/>
        </p:nvSpPr>
        <p:spPr>
          <a:xfrm>
            <a:off x="1082575" y="2189400"/>
            <a:ext cx="7113300" cy="2456700"/>
          </a:xfrm>
          <a:prstGeom prst="rect">
            <a:avLst/>
          </a:prstGeom>
          <a:noFill/>
          <a:ln>
            <a:noFill/>
          </a:ln>
        </p:spPr>
        <p:txBody>
          <a:bodyPr anchorCtr="0" anchor="t" bIns="0" lIns="0" spcFirstLastPara="1" rIns="0" wrap="square" tIns="0">
            <a:spAutoFit/>
          </a:bodyPr>
          <a:lstStyle/>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Target Audience: </a:t>
            </a:r>
            <a:r>
              <a:rPr lang="en">
                <a:solidFill>
                  <a:srgbClr val="004EAD"/>
                </a:solidFill>
                <a:latin typeface="Franklin Gothic"/>
                <a:ea typeface="Franklin Gothic"/>
                <a:cs typeface="Franklin Gothic"/>
                <a:sym typeface="Franklin Gothic"/>
              </a:rPr>
              <a:t>Managers/Owners of Urban Restaurants and Distribution Centers, mid-30s to 40s.</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Key Challenges: </a:t>
            </a:r>
            <a:r>
              <a:rPr lang="en">
                <a:solidFill>
                  <a:srgbClr val="004EAD"/>
                </a:solidFill>
                <a:latin typeface="Franklin Gothic"/>
                <a:ea typeface="Franklin Gothic"/>
                <a:cs typeface="Franklin Gothic"/>
                <a:sym typeface="Franklin Gothic"/>
              </a:rPr>
              <a:t>Inventory and demand management, staff scheduling, data analysis constraints.</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Goals: </a:t>
            </a:r>
            <a:r>
              <a:rPr lang="en">
                <a:solidFill>
                  <a:srgbClr val="004EAD"/>
                </a:solidFill>
                <a:latin typeface="Franklin Gothic"/>
                <a:ea typeface="Franklin Gothic"/>
                <a:cs typeface="Franklin Gothic"/>
                <a:sym typeface="Franklin Gothic"/>
              </a:rPr>
              <a:t>Enhance operational efficiency, minimize waste and expenses, elevate customer and client satisfaction.</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Product Benefits: </a:t>
            </a:r>
            <a:r>
              <a:rPr lang="en">
                <a:solidFill>
                  <a:srgbClr val="004EAD"/>
                </a:solidFill>
                <a:latin typeface="Franklin Gothic"/>
                <a:ea typeface="Franklin Gothic"/>
                <a:cs typeface="Franklin Gothic"/>
                <a:sym typeface="Franklin Gothic"/>
              </a:rPr>
              <a:t>Reliable forecasts, actionable insights, seamless system integration, time efficiency.</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Engagement Channels:</a:t>
            </a:r>
            <a:r>
              <a:rPr lang="en">
                <a:solidFill>
                  <a:srgbClr val="004EAD"/>
                </a:solidFill>
                <a:latin typeface="Franklin Gothic"/>
                <a:ea typeface="Franklin Gothic"/>
                <a:cs typeface="Franklin Gothic"/>
                <a:sym typeface="Franklin Gothic"/>
              </a:rPr>
              <a:t> Industry forums, trade shows, targeted digital marketing.</a:t>
            </a:r>
            <a:endParaRPr>
              <a:solidFill>
                <a:srgbClr val="004EAD"/>
              </a:solidFill>
              <a:latin typeface="Franklin Gothic"/>
              <a:ea typeface="Franklin Gothic"/>
              <a:cs typeface="Franklin Gothic"/>
              <a:sym typeface="Franklin Gothic"/>
            </a:endParaRPr>
          </a:p>
        </p:txBody>
      </p:sp>
      <p:sp>
        <p:nvSpPr>
          <p:cNvPr id="540" name="Google Shape;540;p33"/>
          <p:cNvSpPr/>
          <p:nvPr/>
        </p:nvSpPr>
        <p:spPr>
          <a:xfrm>
            <a:off x="434691" y="1954136"/>
            <a:ext cx="466108" cy="613300"/>
          </a:xfrm>
          <a:custGeom>
            <a:rect b="b" l="l" r="r" t="t"/>
            <a:pathLst>
              <a:path extrusionOk="0" h="1226600" w="932216">
                <a:moveTo>
                  <a:pt x="0" y="0"/>
                </a:moveTo>
                <a:lnTo>
                  <a:pt x="932216" y="0"/>
                </a:lnTo>
                <a:lnTo>
                  <a:pt x="932216" y="1226600"/>
                </a:lnTo>
                <a:lnTo>
                  <a:pt x="0" y="1226600"/>
                </a:lnTo>
                <a:lnTo>
                  <a:pt x="0" y="0"/>
                </a:lnTo>
                <a:close/>
              </a:path>
            </a:pathLst>
          </a:custGeom>
          <a:blipFill rotWithShape="1">
            <a:blip r:embed="rId5">
              <a:alphaModFix/>
            </a:blip>
            <a:stretch>
              <a:fillRect b="0" l="0" r="0" t="0"/>
            </a:stretch>
          </a:blipFill>
          <a:ln>
            <a:noFill/>
          </a:ln>
        </p:spPr>
      </p:sp>
      <p:sp>
        <p:nvSpPr>
          <p:cNvPr id="541" name="Google Shape;541;p33"/>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6">
              <a:alphaModFix/>
            </a:blip>
            <a:stretch>
              <a:fillRect b="0" l="0" r="0" t="0"/>
            </a:stretch>
          </a:blipFill>
          <a:ln>
            <a:noFill/>
          </a:ln>
        </p:spPr>
      </p:sp>
      <p:sp>
        <p:nvSpPr>
          <p:cNvPr id="542" name="Google Shape;542;p33"/>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7">
              <a:alphaModFix/>
            </a:blip>
            <a:stretch>
              <a:fillRect b="0" l="0" r="0" t="0"/>
            </a:stretch>
          </a:blipFill>
          <a:ln>
            <a:noFill/>
          </a:ln>
        </p:spPr>
      </p:sp>
      <p:sp>
        <p:nvSpPr>
          <p:cNvPr id="543" name="Google Shape;543;p33"/>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8">
              <a:alphaModFix/>
            </a:blip>
            <a:stretch>
              <a:fillRect b="0" l="0" r="0" t="0"/>
            </a:stretch>
          </a:blipFill>
          <a:ln>
            <a:noFill/>
          </a:ln>
        </p:spPr>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547" name="Shape 547"/>
        <p:cNvGrpSpPr/>
        <p:nvPr/>
      </p:nvGrpSpPr>
      <p:grpSpPr>
        <a:xfrm>
          <a:off x="0" y="0"/>
          <a:ext cx="0" cy="0"/>
          <a:chOff x="0" y="0"/>
          <a:chExt cx="0" cy="0"/>
        </a:xfrm>
      </p:grpSpPr>
      <p:graphicFrame>
        <p:nvGraphicFramePr>
          <p:cNvPr id="548" name="Google Shape;548;p34"/>
          <p:cNvGraphicFramePr/>
          <p:nvPr/>
        </p:nvGraphicFramePr>
        <p:xfrm>
          <a:off x="514350" y="1207383"/>
          <a:ext cx="3000000" cy="3000000"/>
        </p:xfrm>
        <a:graphic>
          <a:graphicData uri="http://schemas.openxmlformats.org/drawingml/2006/table">
            <a:tbl>
              <a:tblPr>
                <a:noFill/>
                <a:tableStyleId>{FB04D062-D639-436D-B1B1-53126B3FF364}</a:tableStyleId>
              </a:tblPr>
              <a:tblGrid>
                <a:gridCol w="3724050"/>
              </a:tblGrid>
              <a:tr h="1617575">
                <a:tc>
                  <a:txBody>
                    <a:bodyPr/>
                    <a:lstStyle/>
                    <a:p>
                      <a:pPr indent="0" lvl="0" marL="0" marR="0" rtl="0" algn="l">
                        <a:lnSpc>
                          <a:spcPct val="140000"/>
                        </a:lnSpc>
                        <a:spcBef>
                          <a:spcPts val="0"/>
                        </a:spcBef>
                        <a:spcAft>
                          <a:spcPts val="0"/>
                        </a:spcAft>
                        <a:buNone/>
                      </a:pPr>
                      <a:r>
                        <a:rPr b="1" lang="en" sz="1500">
                          <a:solidFill>
                            <a:srgbClr val="097D4C"/>
                          </a:solidFill>
                        </a:rPr>
                        <a:t>H</a:t>
                      </a:r>
                      <a:r>
                        <a:rPr b="1" lang="en" sz="1500">
                          <a:solidFill>
                            <a:srgbClr val="097D4C"/>
                          </a:solidFill>
                        </a:rPr>
                        <a:t>istorical order data on weekly basis: </a:t>
                      </a:r>
                      <a:endParaRPr sz="1500">
                        <a:solidFill>
                          <a:srgbClr val="097D4C"/>
                        </a:solidFill>
                      </a:endParaRPr>
                    </a:p>
                    <a:p>
                      <a:pPr indent="-304800" lvl="0" marL="457200" rtl="0" algn="l">
                        <a:lnSpc>
                          <a:spcPct val="100000"/>
                        </a:lnSpc>
                        <a:spcBef>
                          <a:spcPts val="0"/>
                        </a:spcBef>
                        <a:spcAft>
                          <a:spcPts val="0"/>
                        </a:spcAft>
                        <a:buClr>
                          <a:srgbClr val="097D4C"/>
                        </a:buClr>
                        <a:buSzPts val="1200"/>
                        <a:buFont typeface="Roboto"/>
                        <a:buChar char="●"/>
                      </a:pPr>
                      <a:r>
                        <a:rPr lang="en" sz="1500">
                          <a:solidFill>
                            <a:srgbClr val="097D4C"/>
                          </a:solidFill>
                        </a:rPr>
                        <a:t>Identifier of the item (e.g. meal_id)</a:t>
                      </a:r>
                      <a:endParaRPr sz="1500">
                        <a:solidFill>
                          <a:srgbClr val="097D4C"/>
                        </a:solidFill>
                      </a:endParaRPr>
                    </a:p>
                    <a:p>
                      <a:pPr indent="-304800" lvl="0" marL="457200" rtl="0" algn="l">
                        <a:lnSpc>
                          <a:spcPct val="100000"/>
                        </a:lnSpc>
                        <a:spcBef>
                          <a:spcPts val="0"/>
                        </a:spcBef>
                        <a:spcAft>
                          <a:spcPts val="0"/>
                        </a:spcAft>
                        <a:buClr>
                          <a:srgbClr val="097D4C"/>
                        </a:buClr>
                        <a:buSzPts val="1200"/>
                        <a:buFont typeface="Roboto"/>
                        <a:buChar char="●"/>
                      </a:pPr>
                      <a:r>
                        <a:rPr lang="en" sz="1500">
                          <a:solidFill>
                            <a:srgbClr val="097D4C"/>
                          </a:solidFill>
                        </a:rPr>
                        <a:t>Target of interest (e.g. num_orders)</a:t>
                      </a:r>
                      <a:endParaRPr sz="1500">
                        <a:solidFill>
                          <a:srgbClr val="097D4C"/>
                        </a:solidFill>
                      </a:endParaRPr>
                    </a:p>
                    <a:p>
                      <a:pPr indent="-304800" lvl="0" marL="457200" rtl="0" algn="l">
                        <a:lnSpc>
                          <a:spcPct val="100000"/>
                        </a:lnSpc>
                        <a:spcBef>
                          <a:spcPts val="0"/>
                        </a:spcBef>
                        <a:spcAft>
                          <a:spcPts val="0"/>
                        </a:spcAft>
                        <a:buClr>
                          <a:srgbClr val="097D4C"/>
                        </a:buClr>
                        <a:buSzPts val="1200"/>
                        <a:buFont typeface="Roboto"/>
                        <a:buChar char="●"/>
                      </a:pPr>
                      <a:r>
                        <a:rPr lang="en" sz="1500">
                          <a:solidFill>
                            <a:srgbClr val="097D4C"/>
                          </a:solidFill>
                        </a:rPr>
                        <a:t>Price (e.g. checkout_price and base_price)</a:t>
                      </a:r>
                      <a:endParaRPr sz="1500">
                        <a:solidFill>
                          <a:srgbClr val="097D4C"/>
                        </a:solidFill>
                      </a:endParaRPr>
                    </a:p>
                  </a:txBody>
                  <a:tcPr marT="95250" marB="95250" marR="95250" marL="952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97D4C"/>
                      </a:solidFill>
                      <a:prstDash val="solid"/>
                      <a:round/>
                      <a:headEnd len="sm" w="sm" type="none"/>
                      <a:tailEnd len="sm" w="sm" type="none"/>
                    </a:lnB>
                  </a:tcPr>
                </a:tc>
              </a:tr>
              <a:tr h="1474950">
                <a:tc>
                  <a:txBody>
                    <a:bodyPr/>
                    <a:lstStyle/>
                    <a:p>
                      <a:pPr indent="0" lvl="0" marL="0" rtl="0" algn="l">
                        <a:lnSpc>
                          <a:spcPct val="140000"/>
                        </a:lnSpc>
                        <a:spcBef>
                          <a:spcPts val="0"/>
                        </a:spcBef>
                        <a:spcAft>
                          <a:spcPts val="0"/>
                        </a:spcAft>
                        <a:buNone/>
                      </a:pPr>
                      <a:r>
                        <a:rPr b="1" lang="en" sz="1500">
                          <a:solidFill>
                            <a:srgbClr val="097D4C"/>
                          </a:solidFill>
                        </a:rPr>
                        <a:t>External factors: </a:t>
                      </a:r>
                      <a:endParaRPr b="1" sz="1500">
                        <a:solidFill>
                          <a:srgbClr val="097D4C"/>
                        </a:solidFill>
                      </a:endParaRPr>
                    </a:p>
                    <a:p>
                      <a:pPr indent="-323850" lvl="0" marL="457200" rtl="0" algn="l">
                        <a:lnSpc>
                          <a:spcPct val="100000"/>
                        </a:lnSpc>
                        <a:spcBef>
                          <a:spcPts val="0"/>
                        </a:spcBef>
                        <a:spcAft>
                          <a:spcPts val="0"/>
                        </a:spcAft>
                        <a:buClr>
                          <a:srgbClr val="097D4C"/>
                        </a:buClr>
                        <a:buSzPts val="1500"/>
                        <a:buChar char="●"/>
                      </a:pPr>
                      <a:r>
                        <a:rPr lang="en" sz="1500">
                          <a:solidFill>
                            <a:srgbClr val="097D4C"/>
                          </a:solidFill>
                        </a:rPr>
                        <a:t>emailer_for_promotion</a:t>
                      </a:r>
                      <a:endParaRPr sz="1500">
                        <a:solidFill>
                          <a:srgbClr val="097D4C"/>
                        </a:solidFill>
                      </a:endParaRPr>
                    </a:p>
                    <a:p>
                      <a:pPr indent="-323850" lvl="0" marL="457200" rtl="0" algn="l">
                        <a:lnSpc>
                          <a:spcPct val="100000"/>
                        </a:lnSpc>
                        <a:spcBef>
                          <a:spcPts val="0"/>
                        </a:spcBef>
                        <a:spcAft>
                          <a:spcPts val="0"/>
                        </a:spcAft>
                        <a:buClr>
                          <a:srgbClr val="097D4C"/>
                        </a:buClr>
                        <a:buSzPts val="1500"/>
                        <a:buChar char="●"/>
                      </a:pPr>
                      <a:r>
                        <a:rPr lang="en" sz="1500">
                          <a:solidFill>
                            <a:srgbClr val="097D4C"/>
                          </a:solidFill>
                        </a:rPr>
                        <a:t>Homepage_featured</a:t>
                      </a:r>
                      <a:endParaRPr sz="1500">
                        <a:solidFill>
                          <a:srgbClr val="097D4C"/>
                        </a:solidFill>
                      </a:endParaRPr>
                    </a:p>
                    <a:p>
                      <a:pPr indent="-323850" lvl="0" marL="457200" rtl="0" algn="l">
                        <a:lnSpc>
                          <a:spcPct val="100000"/>
                        </a:lnSpc>
                        <a:spcBef>
                          <a:spcPts val="0"/>
                        </a:spcBef>
                        <a:spcAft>
                          <a:spcPts val="0"/>
                        </a:spcAft>
                        <a:buClr>
                          <a:srgbClr val="097D4C"/>
                        </a:buClr>
                        <a:buSzPts val="1500"/>
                        <a:buChar char="●"/>
                      </a:pPr>
                      <a:r>
                        <a:rPr lang="en" sz="1500">
                          <a:solidFill>
                            <a:srgbClr val="097D4C"/>
                          </a:solidFill>
                        </a:rPr>
                        <a:t>…</a:t>
                      </a:r>
                      <a:endParaRPr sz="1500">
                        <a:solidFill>
                          <a:srgbClr val="097D4C"/>
                        </a:solidFill>
                      </a:endParaRPr>
                    </a:p>
                  </a:txBody>
                  <a:tcPr marT="95250" marB="95250" marR="95250" marL="952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tcPr>
                </a:tc>
              </a:tr>
            </a:tbl>
          </a:graphicData>
        </a:graphic>
      </p:graphicFrame>
      <p:grpSp>
        <p:nvGrpSpPr>
          <p:cNvPr id="549" name="Google Shape;549;p34"/>
          <p:cNvGrpSpPr/>
          <p:nvPr/>
        </p:nvGrpSpPr>
        <p:grpSpPr>
          <a:xfrm>
            <a:off x="4572010" y="1732857"/>
            <a:ext cx="4057650" cy="2434590"/>
            <a:chOff x="0" y="0"/>
            <a:chExt cx="6350000" cy="3810000"/>
          </a:xfrm>
        </p:grpSpPr>
        <p:sp>
          <p:nvSpPr>
            <p:cNvPr id="550" name="Google Shape;550;p34"/>
            <p:cNvSpPr/>
            <p:nvPr/>
          </p:nvSpPr>
          <p:spPr>
            <a:xfrm>
              <a:off x="0" y="0"/>
              <a:ext cx="6350000" cy="3810000"/>
            </a:xfrm>
            <a:custGeom>
              <a:rect b="b" l="l" r="r" t="t"/>
              <a:pathLst>
                <a:path extrusionOk="0"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3">
                <a:alphaModFix/>
              </a:blip>
              <a:stretch>
                <a:fillRect b="-84463" l="-1489" r="0" t="-69394"/>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34"/>
            <p:cNvSpPr/>
            <p:nvPr/>
          </p:nvSpPr>
          <p:spPr>
            <a:xfrm>
              <a:off x="0" y="0"/>
              <a:ext cx="6350000" cy="3810000"/>
            </a:xfrm>
            <a:custGeom>
              <a:rect b="b" l="l" r="r" t="t"/>
              <a:pathLst>
                <a:path extrusionOk="0"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097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2" name="Google Shape;552;p34"/>
          <p:cNvGrpSpPr/>
          <p:nvPr/>
        </p:nvGrpSpPr>
        <p:grpSpPr>
          <a:xfrm>
            <a:off x="-1741015" y="4815562"/>
            <a:ext cx="12626028" cy="327935"/>
            <a:chOff x="0" y="-43805"/>
            <a:chExt cx="33669407" cy="874493"/>
          </a:xfrm>
        </p:grpSpPr>
        <p:grpSp>
          <p:nvGrpSpPr>
            <p:cNvPr id="553" name="Google Shape;553;p34"/>
            <p:cNvGrpSpPr/>
            <p:nvPr/>
          </p:nvGrpSpPr>
          <p:grpSpPr>
            <a:xfrm>
              <a:off x="0" y="-43805"/>
              <a:ext cx="415341" cy="459146"/>
              <a:chOff x="0" y="-85725"/>
              <a:chExt cx="812800" cy="898525"/>
            </a:xfrm>
          </p:grpSpPr>
          <p:sp>
            <p:nvSpPr>
              <p:cNvPr id="554" name="Google Shape;554;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55" name="Google Shape;555;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6" name="Google Shape;556;p34"/>
            <p:cNvGrpSpPr/>
            <p:nvPr/>
          </p:nvGrpSpPr>
          <p:grpSpPr>
            <a:xfrm>
              <a:off x="415347" y="371542"/>
              <a:ext cx="415341" cy="459146"/>
              <a:chOff x="0" y="-85725"/>
              <a:chExt cx="812800" cy="898525"/>
            </a:xfrm>
          </p:grpSpPr>
          <p:sp>
            <p:nvSpPr>
              <p:cNvPr id="557" name="Google Shape;557;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58" name="Google Shape;558;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9" name="Google Shape;559;p34"/>
            <p:cNvGrpSpPr/>
            <p:nvPr/>
          </p:nvGrpSpPr>
          <p:grpSpPr>
            <a:xfrm>
              <a:off x="830695" y="-43805"/>
              <a:ext cx="415341" cy="459146"/>
              <a:chOff x="0" y="-85725"/>
              <a:chExt cx="812800" cy="898525"/>
            </a:xfrm>
          </p:grpSpPr>
          <p:sp>
            <p:nvSpPr>
              <p:cNvPr id="560" name="Google Shape;560;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61" name="Google Shape;561;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2" name="Google Shape;562;p34"/>
            <p:cNvGrpSpPr/>
            <p:nvPr/>
          </p:nvGrpSpPr>
          <p:grpSpPr>
            <a:xfrm>
              <a:off x="1246042" y="371542"/>
              <a:ext cx="415341" cy="459146"/>
              <a:chOff x="0" y="-85725"/>
              <a:chExt cx="812800" cy="898525"/>
            </a:xfrm>
          </p:grpSpPr>
          <p:sp>
            <p:nvSpPr>
              <p:cNvPr id="563" name="Google Shape;563;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64" name="Google Shape;564;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5" name="Google Shape;565;p34"/>
            <p:cNvGrpSpPr/>
            <p:nvPr/>
          </p:nvGrpSpPr>
          <p:grpSpPr>
            <a:xfrm>
              <a:off x="1661389" y="-43805"/>
              <a:ext cx="415341" cy="459146"/>
              <a:chOff x="0" y="-85725"/>
              <a:chExt cx="812800" cy="898525"/>
            </a:xfrm>
          </p:grpSpPr>
          <p:sp>
            <p:nvSpPr>
              <p:cNvPr id="566" name="Google Shape;566;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67" name="Google Shape;567;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8" name="Google Shape;568;p34"/>
            <p:cNvGrpSpPr/>
            <p:nvPr/>
          </p:nvGrpSpPr>
          <p:grpSpPr>
            <a:xfrm>
              <a:off x="2076736" y="371542"/>
              <a:ext cx="415341" cy="459146"/>
              <a:chOff x="0" y="-85725"/>
              <a:chExt cx="812800" cy="898525"/>
            </a:xfrm>
          </p:grpSpPr>
          <p:sp>
            <p:nvSpPr>
              <p:cNvPr id="569" name="Google Shape;569;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70" name="Google Shape;570;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71" name="Google Shape;571;p34"/>
            <p:cNvGrpSpPr/>
            <p:nvPr/>
          </p:nvGrpSpPr>
          <p:grpSpPr>
            <a:xfrm>
              <a:off x="2492084" y="-43805"/>
              <a:ext cx="415341" cy="459146"/>
              <a:chOff x="0" y="-85725"/>
              <a:chExt cx="812800" cy="898525"/>
            </a:xfrm>
          </p:grpSpPr>
          <p:sp>
            <p:nvSpPr>
              <p:cNvPr id="572" name="Google Shape;572;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73" name="Google Shape;573;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74" name="Google Shape;574;p34"/>
            <p:cNvGrpSpPr/>
            <p:nvPr/>
          </p:nvGrpSpPr>
          <p:grpSpPr>
            <a:xfrm>
              <a:off x="2907431" y="371542"/>
              <a:ext cx="415341" cy="459146"/>
              <a:chOff x="0" y="-85725"/>
              <a:chExt cx="812800" cy="898525"/>
            </a:xfrm>
          </p:grpSpPr>
          <p:sp>
            <p:nvSpPr>
              <p:cNvPr id="575" name="Google Shape;575;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76" name="Google Shape;576;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77" name="Google Shape;577;p34"/>
            <p:cNvGrpSpPr/>
            <p:nvPr/>
          </p:nvGrpSpPr>
          <p:grpSpPr>
            <a:xfrm>
              <a:off x="3322778" y="-43805"/>
              <a:ext cx="415341" cy="459146"/>
              <a:chOff x="0" y="-85725"/>
              <a:chExt cx="812800" cy="898525"/>
            </a:xfrm>
          </p:grpSpPr>
          <p:sp>
            <p:nvSpPr>
              <p:cNvPr id="578" name="Google Shape;578;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79" name="Google Shape;579;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80" name="Google Shape;580;p34"/>
            <p:cNvGrpSpPr/>
            <p:nvPr/>
          </p:nvGrpSpPr>
          <p:grpSpPr>
            <a:xfrm>
              <a:off x="3738125" y="371542"/>
              <a:ext cx="415341" cy="459146"/>
              <a:chOff x="0" y="-85725"/>
              <a:chExt cx="812800" cy="898525"/>
            </a:xfrm>
          </p:grpSpPr>
          <p:sp>
            <p:nvSpPr>
              <p:cNvPr id="581" name="Google Shape;581;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82" name="Google Shape;582;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83" name="Google Shape;583;p34"/>
            <p:cNvGrpSpPr/>
            <p:nvPr/>
          </p:nvGrpSpPr>
          <p:grpSpPr>
            <a:xfrm>
              <a:off x="4153473" y="-43805"/>
              <a:ext cx="415341" cy="459146"/>
              <a:chOff x="0" y="-85725"/>
              <a:chExt cx="812800" cy="898525"/>
            </a:xfrm>
          </p:grpSpPr>
          <p:sp>
            <p:nvSpPr>
              <p:cNvPr id="584" name="Google Shape;584;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85" name="Google Shape;585;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86" name="Google Shape;586;p34"/>
            <p:cNvGrpSpPr/>
            <p:nvPr/>
          </p:nvGrpSpPr>
          <p:grpSpPr>
            <a:xfrm>
              <a:off x="4568820" y="371542"/>
              <a:ext cx="415341" cy="459146"/>
              <a:chOff x="0" y="-85725"/>
              <a:chExt cx="812800" cy="898525"/>
            </a:xfrm>
          </p:grpSpPr>
          <p:sp>
            <p:nvSpPr>
              <p:cNvPr id="587" name="Google Shape;587;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88" name="Google Shape;588;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89" name="Google Shape;589;p34"/>
            <p:cNvGrpSpPr/>
            <p:nvPr/>
          </p:nvGrpSpPr>
          <p:grpSpPr>
            <a:xfrm>
              <a:off x="4984167" y="-43805"/>
              <a:ext cx="415341" cy="459146"/>
              <a:chOff x="0" y="-85725"/>
              <a:chExt cx="812800" cy="898525"/>
            </a:xfrm>
          </p:grpSpPr>
          <p:sp>
            <p:nvSpPr>
              <p:cNvPr id="590" name="Google Shape;590;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91" name="Google Shape;591;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92" name="Google Shape;592;p34"/>
            <p:cNvGrpSpPr/>
            <p:nvPr/>
          </p:nvGrpSpPr>
          <p:grpSpPr>
            <a:xfrm>
              <a:off x="5399514" y="371542"/>
              <a:ext cx="415341" cy="459146"/>
              <a:chOff x="0" y="-85725"/>
              <a:chExt cx="812800" cy="898525"/>
            </a:xfrm>
          </p:grpSpPr>
          <p:sp>
            <p:nvSpPr>
              <p:cNvPr id="593" name="Google Shape;593;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94" name="Google Shape;594;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95" name="Google Shape;595;p34"/>
            <p:cNvGrpSpPr/>
            <p:nvPr/>
          </p:nvGrpSpPr>
          <p:grpSpPr>
            <a:xfrm>
              <a:off x="5814862" y="-43805"/>
              <a:ext cx="415341" cy="459146"/>
              <a:chOff x="0" y="-85725"/>
              <a:chExt cx="812800" cy="898525"/>
            </a:xfrm>
          </p:grpSpPr>
          <p:sp>
            <p:nvSpPr>
              <p:cNvPr id="596" name="Google Shape;596;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597" name="Google Shape;597;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98" name="Google Shape;598;p34"/>
            <p:cNvGrpSpPr/>
            <p:nvPr/>
          </p:nvGrpSpPr>
          <p:grpSpPr>
            <a:xfrm>
              <a:off x="6230209" y="371542"/>
              <a:ext cx="415341" cy="459146"/>
              <a:chOff x="0" y="-85725"/>
              <a:chExt cx="812800" cy="898525"/>
            </a:xfrm>
          </p:grpSpPr>
          <p:sp>
            <p:nvSpPr>
              <p:cNvPr id="599" name="Google Shape;599;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00" name="Google Shape;600;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01" name="Google Shape;601;p34"/>
            <p:cNvGrpSpPr/>
            <p:nvPr/>
          </p:nvGrpSpPr>
          <p:grpSpPr>
            <a:xfrm>
              <a:off x="6645556" y="-43805"/>
              <a:ext cx="415341" cy="459146"/>
              <a:chOff x="0" y="-85725"/>
              <a:chExt cx="812800" cy="898525"/>
            </a:xfrm>
          </p:grpSpPr>
          <p:sp>
            <p:nvSpPr>
              <p:cNvPr id="602" name="Google Shape;602;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03" name="Google Shape;603;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04" name="Google Shape;604;p34"/>
            <p:cNvGrpSpPr/>
            <p:nvPr/>
          </p:nvGrpSpPr>
          <p:grpSpPr>
            <a:xfrm>
              <a:off x="7060904" y="371542"/>
              <a:ext cx="415341" cy="459146"/>
              <a:chOff x="0" y="-85725"/>
              <a:chExt cx="812800" cy="898525"/>
            </a:xfrm>
          </p:grpSpPr>
          <p:sp>
            <p:nvSpPr>
              <p:cNvPr id="605" name="Google Shape;605;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06" name="Google Shape;606;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07" name="Google Shape;607;p34"/>
            <p:cNvGrpSpPr/>
            <p:nvPr/>
          </p:nvGrpSpPr>
          <p:grpSpPr>
            <a:xfrm>
              <a:off x="7476251" y="-43805"/>
              <a:ext cx="415341" cy="459146"/>
              <a:chOff x="0" y="-85725"/>
              <a:chExt cx="812800" cy="898525"/>
            </a:xfrm>
          </p:grpSpPr>
          <p:sp>
            <p:nvSpPr>
              <p:cNvPr id="608" name="Google Shape;608;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09" name="Google Shape;609;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10" name="Google Shape;610;p34"/>
            <p:cNvGrpSpPr/>
            <p:nvPr/>
          </p:nvGrpSpPr>
          <p:grpSpPr>
            <a:xfrm>
              <a:off x="7891598" y="371542"/>
              <a:ext cx="415341" cy="459146"/>
              <a:chOff x="0" y="-85725"/>
              <a:chExt cx="812800" cy="898525"/>
            </a:xfrm>
          </p:grpSpPr>
          <p:sp>
            <p:nvSpPr>
              <p:cNvPr id="611" name="Google Shape;611;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12" name="Google Shape;612;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13" name="Google Shape;613;p34"/>
            <p:cNvGrpSpPr/>
            <p:nvPr/>
          </p:nvGrpSpPr>
          <p:grpSpPr>
            <a:xfrm>
              <a:off x="8306945" y="-43805"/>
              <a:ext cx="415341" cy="459146"/>
              <a:chOff x="0" y="-85725"/>
              <a:chExt cx="812800" cy="898525"/>
            </a:xfrm>
          </p:grpSpPr>
          <p:sp>
            <p:nvSpPr>
              <p:cNvPr id="614" name="Google Shape;614;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15" name="Google Shape;615;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16" name="Google Shape;616;p34"/>
            <p:cNvGrpSpPr/>
            <p:nvPr/>
          </p:nvGrpSpPr>
          <p:grpSpPr>
            <a:xfrm>
              <a:off x="8722293" y="371542"/>
              <a:ext cx="415341" cy="459146"/>
              <a:chOff x="0" y="-85725"/>
              <a:chExt cx="812800" cy="898525"/>
            </a:xfrm>
          </p:grpSpPr>
          <p:sp>
            <p:nvSpPr>
              <p:cNvPr id="617" name="Google Shape;617;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18" name="Google Shape;618;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19" name="Google Shape;619;p34"/>
            <p:cNvGrpSpPr/>
            <p:nvPr/>
          </p:nvGrpSpPr>
          <p:grpSpPr>
            <a:xfrm>
              <a:off x="9137640" y="-43805"/>
              <a:ext cx="415341" cy="459146"/>
              <a:chOff x="0" y="-85725"/>
              <a:chExt cx="812800" cy="898525"/>
            </a:xfrm>
          </p:grpSpPr>
          <p:sp>
            <p:nvSpPr>
              <p:cNvPr id="620" name="Google Shape;620;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21" name="Google Shape;621;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22" name="Google Shape;622;p34"/>
            <p:cNvGrpSpPr/>
            <p:nvPr/>
          </p:nvGrpSpPr>
          <p:grpSpPr>
            <a:xfrm>
              <a:off x="9552987" y="371542"/>
              <a:ext cx="415341" cy="459146"/>
              <a:chOff x="0" y="-85725"/>
              <a:chExt cx="812800" cy="898525"/>
            </a:xfrm>
          </p:grpSpPr>
          <p:sp>
            <p:nvSpPr>
              <p:cNvPr id="623" name="Google Shape;623;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24" name="Google Shape;624;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25" name="Google Shape;625;p34"/>
            <p:cNvGrpSpPr/>
            <p:nvPr/>
          </p:nvGrpSpPr>
          <p:grpSpPr>
            <a:xfrm>
              <a:off x="9968334" y="-43805"/>
              <a:ext cx="415341" cy="459146"/>
              <a:chOff x="0" y="-85725"/>
              <a:chExt cx="812800" cy="898525"/>
            </a:xfrm>
          </p:grpSpPr>
          <p:sp>
            <p:nvSpPr>
              <p:cNvPr id="626" name="Google Shape;626;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27" name="Google Shape;627;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28" name="Google Shape;628;p34"/>
            <p:cNvGrpSpPr/>
            <p:nvPr/>
          </p:nvGrpSpPr>
          <p:grpSpPr>
            <a:xfrm>
              <a:off x="10383682" y="371542"/>
              <a:ext cx="415341" cy="459146"/>
              <a:chOff x="0" y="-85725"/>
              <a:chExt cx="812800" cy="898525"/>
            </a:xfrm>
          </p:grpSpPr>
          <p:sp>
            <p:nvSpPr>
              <p:cNvPr id="629" name="Google Shape;629;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30" name="Google Shape;630;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31" name="Google Shape;631;p34"/>
            <p:cNvGrpSpPr/>
            <p:nvPr/>
          </p:nvGrpSpPr>
          <p:grpSpPr>
            <a:xfrm>
              <a:off x="10799029" y="-43805"/>
              <a:ext cx="415341" cy="459146"/>
              <a:chOff x="0" y="-85725"/>
              <a:chExt cx="812800" cy="898525"/>
            </a:xfrm>
          </p:grpSpPr>
          <p:sp>
            <p:nvSpPr>
              <p:cNvPr id="632" name="Google Shape;632;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33" name="Google Shape;633;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34" name="Google Shape;634;p34"/>
            <p:cNvGrpSpPr/>
            <p:nvPr/>
          </p:nvGrpSpPr>
          <p:grpSpPr>
            <a:xfrm>
              <a:off x="13285062" y="-43805"/>
              <a:ext cx="415341" cy="459146"/>
              <a:chOff x="0" y="-85725"/>
              <a:chExt cx="812800" cy="898525"/>
            </a:xfrm>
          </p:grpSpPr>
          <p:sp>
            <p:nvSpPr>
              <p:cNvPr id="635" name="Google Shape;635;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36" name="Google Shape;636;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37" name="Google Shape;637;p34"/>
            <p:cNvGrpSpPr/>
            <p:nvPr/>
          </p:nvGrpSpPr>
          <p:grpSpPr>
            <a:xfrm>
              <a:off x="11214376" y="371542"/>
              <a:ext cx="415341" cy="459146"/>
              <a:chOff x="0" y="-85725"/>
              <a:chExt cx="812800" cy="898525"/>
            </a:xfrm>
          </p:grpSpPr>
          <p:sp>
            <p:nvSpPr>
              <p:cNvPr id="638" name="Google Shape;638;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39" name="Google Shape;639;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0" name="Google Shape;640;p34"/>
            <p:cNvGrpSpPr/>
            <p:nvPr/>
          </p:nvGrpSpPr>
          <p:grpSpPr>
            <a:xfrm>
              <a:off x="13700409" y="371542"/>
              <a:ext cx="415341" cy="459146"/>
              <a:chOff x="0" y="-85725"/>
              <a:chExt cx="812800" cy="898525"/>
            </a:xfrm>
          </p:grpSpPr>
          <p:sp>
            <p:nvSpPr>
              <p:cNvPr id="641" name="Google Shape;641;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42" name="Google Shape;642;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3" name="Google Shape;643;p34"/>
            <p:cNvGrpSpPr/>
            <p:nvPr/>
          </p:nvGrpSpPr>
          <p:grpSpPr>
            <a:xfrm>
              <a:off x="11629723" y="-43805"/>
              <a:ext cx="415341" cy="459146"/>
              <a:chOff x="0" y="-85725"/>
              <a:chExt cx="812800" cy="898525"/>
            </a:xfrm>
          </p:grpSpPr>
          <p:sp>
            <p:nvSpPr>
              <p:cNvPr id="644" name="Google Shape;644;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45" name="Google Shape;645;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6" name="Google Shape;646;p34"/>
            <p:cNvGrpSpPr/>
            <p:nvPr/>
          </p:nvGrpSpPr>
          <p:grpSpPr>
            <a:xfrm>
              <a:off x="14115756" y="-43805"/>
              <a:ext cx="415341" cy="459146"/>
              <a:chOff x="0" y="-85725"/>
              <a:chExt cx="812800" cy="898525"/>
            </a:xfrm>
          </p:grpSpPr>
          <p:sp>
            <p:nvSpPr>
              <p:cNvPr id="647" name="Google Shape;647;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48" name="Google Shape;648;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9" name="Google Shape;649;p34"/>
            <p:cNvGrpSpPr/>
            <p:nvPr/>
          </p:nvGrpSpPr>
          <p:grpSpPr>
            <a:xfrm>
              <a:off x="15771095" y="-43805"/>
              <a:ext cx="415341" cy="459146"/>
              <a:chOff x="0" y="-85725"/>
              <a:chExt cx="812800" cy="898525"/>
            </a:xfrm>
          </p:grpSpPr>
          <p:sp>
            <p:nvSpPr>
              <p:cNvPr id="650" name="Google Shape;650;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51" name="Google Shape;651;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2" name="Google Shape;652;p34"/>
            <p:cNvGrpSpPr/>
            <p:nvPr/>
          </p:nvGrpSpPr>
          <p:grpSpPr>
            <a:xfrm>
              <a:off x="12045071" y="371542"/>
              <a:ext cx="415341" cy="459146"/>
              <a:chOff x="0" y="-85725"/>
              <a:chExt cx="812800" cy="898525"/>
            </a:xfrm>
          </p:grpSpPr>
          <p:sp>
            <p:nvSpPr>
              <p:cNvPr id="653" name="Google Shape;653;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54" name="Google Shape;654;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5" name="Google Shape;655;p34"/>
            <p:cNvGrpSpPr/>
            <p:nvPr/>
          </p:nvGrpSpPr>
          <p:grpSpPr>
            <a:xfrm>
              <a:off x="14531104" y="371542"/>
              <a:ext cx="415341" cy="459146"/>
              <a:chOff x="0" y="-85725"/>
              <a:chExt cx="812800" cy="898525"/>
            </a:xfrm>
          </p:grpSpPr>
          <p:sp>
            <p:nvSpPr>
              <p:cNvPr id="656" name="Google Shape;656;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57" name="Google Shape;657;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8" name="Google Shape;658;p34"/>
            <p:cNvGrpSpPr/>
            <p:nvPr/>
          </p:nvGrpSpPr>
          <p:grpSpPr>
            <a:xfrm>
              <a:off x="16186442" y="371542"/>
              <a:ext cx="415341" cy="459146"/>
              <a:chOff x="0" y="-85725"/>
              <a:chExt cx="812800" cy="898525"/>
            </a:xfrm>
          </p:grpSpPr>
          <p:sp>
            <p:nvSpPr>
              <p:cNvPr id="659" name="Google Shape;659;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60" name="Google Shape;660;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1" name="Google Shape;661;p34"/>
            <p:cNvGrpSpPr/>
            <p:nvPr/>
          </p:nvGrpSpPr>
          <p:grpSpPr>
            <a:xfrm>
              <a:off x="12460418" y="-43805"/>
              <a:ext cx="415341" cy="459146"/>
              <a:chOff x="0" y="-85725"/>
              <a:chExt cx="812800" cy="898525"/>
            </a:xfrm>
          </p:grpSpPr>
          <p:sp>
            <p:nvSpPr>
              <p:cNvPr id="662" name="Google Shape;662;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63" name="Google Shape;663;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4" name="Google Shape;664;p34"/>
            <p:cNvGrpSpPr/>
            <p:nvPr/>
          </p:nvGrpSpPr>
          <p:grpSpPr>
            <a:xfrm>
              <a:off x="14946451" y="-43805"/>
              <a:ext cx="415341" cy="459146"/>
              <a:chOff x="0" y="-85725"/>
              <a:chExt cx="812800" cy="898525"/>
            </a:xfrm>
          </p:grpSpPr>
          <p:sp>
            <p:nvSpPr>
              <p:cNvPr id="665" name="Google Shape;665;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66" name="Google Shape;666;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7" name="Google Shape;667;p34"/>
            <p:cNvGrpSpPr/>
            <p:nvPr/>
          </p:nvGrpSpPr>
          <p:grpSpPr>
            <a:xfrm>
              <a:off x="16601789" y="-43805"/>
              <a:ext cx="415341" cy="459146"/>
              <a:chOff x="0" y="-85725"/>
              <a:chExt cx="812800" cy="898525"/>
            </a:xfrm>
          </p:grpSpPr>
          <p:sp>
            <p:nvSpPr>
              <p:cNvPr id="668" name="Google Shape;668;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69" name="Google Shape;669;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0" name="Google Shape;670;p34"/>
            <p:cNvGrpSpPr/>
            <p:nvPr/>
          </p:nvGrpSpPr>
          <p:grpSpPr>
            <a:xfrm>
              <a:off x="12875765" y="371542"/>
              <a:ext cx="415341" cy="459146"/>
              <a:chOff x="0" y="-85725"/>
              <a:chExt cx="812800" cy="898525"/>
            </a:xfrm>
          </p:grpSpPr>
          <p:sp>
            <p:nvSpPr>
              <p:cNvPr id="671" name="Google Shape;671;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72" name="Google Shape;672;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3" name="Google Shape;673;p34"/>
            <p:cNvGrpSpPr/>
            <p:nvPr/>
          </p:nvGrpSpPr>
          <p:grpSpPr>
            <a:xfrm>
              <a:off x="15361798" y="371542"/>
              <a:ext cx="415341" cy="459146"/>
              <a:chOff x="0" y="-85725"/>
              <a:chExt cx="812800" cy="898525"/>
            </a:xfrm>
          </p:grpSpPr>
          <p:sp>
            <p:nvSpPr>
              <p:cNvPr id="674" name="Google Shape;674;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75" name="Google Shape;675;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6" name="Google Shape;676;p34"/>
            <p:cNvGrpSpPr/>
            <p:nvPr/>
          </p:nvGrpSpPr>
          <p:grpSpPr>
            <a:xfrm>
              <a:off x="16652277" y="-43805"/>
              <a:ext cx="415341" cy="459146"/>
              <a:chOff x="0" y="-85725"/>
              <a:chExt cx="812800" cy="898525"/>
            </a:xfrm>
          </p:grpSpPr>
          <p:sp>
            <p:nvSpPr>
              <p:cNvPr id="677" name="Google Shape;677;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78" name="Google Shape;678;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9" name="Google Shape;679;p34"/>
            <p:cNvGrpSpPr/>
            <p:nvPr/>
          </p:nvGrpSpPr>
          <p:grpSpPr>
            <a:xfrm>
              <a:off x="17067624" y="371542"/>
              <a:ext cx="415341" cy="459146"/>
              <a:chOff x="0" y="-85725"/>
              <a:chExt cx="812800" cy="898525"/>
            </a:xfrm>
          </p:grpSpPr>
          <p:sp>
            <p:nvSpPr>
              <p:cNvPr id="680" name="Google Shape;680;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81" name="Google Shape;681;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2" name="Google Shape;682;p34"/>
            <p:cNvGrpSpPr/>
            <p:nvPr/>
          </p:nvGrpSpPr>
          <p:grpSpPr>
            <a:xfrm>
              <a:off x="17482971" y="-43805"/>
              <a:ext cx="415341" cy="459146"/>
              <a:chOff x="0" y="-85725"/>
              <a:chExt cx="812800" cy="898525"/>
            </a:xfrm>
          </p:grpSpPr>
          <p:sp>
            <p:nvSpPr>
              <p:cNvPr id="683" name="Google Shape;683;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84" name="Google Shape;684;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5" name="Google Shape;685;p34"/>
            <p:cNvGrpSpPr/>
            <p:nvPr/>
          </p:nvGrpSpPr>
          <p:grpSpPr>
            <a:xfrm>
              <a:off x="17898319" y="371542"/>
              <a:ext cx="415341" cy="459146"/>
              <a:chOff x="0" y="-85725"/>
              <a:chExt cx="812800" cy="898525"/>
            </a:xfrm>
          </p:grpSpPr>
          <p:sp>
            <p:nvSpPr>
              <p:cNvPr id="686" name="Google Shape;686;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87" name="Google Shape;687;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8" name="Google Shape;688;p34"/>
            <p:cNvGrpSpPr/>
            <p:nvPr/>
          </p:nvGrpSpPr>
          <p:grpSpPr>
            <a:xfrm>
              <a:off x="18313666" y="-43805"/>
              <a:ext cx="415341" cy="459146"/>
              <a:chOff x="0" y="-85725"/>
              <a:chExt cx="812800" cy="898525"/>
            </a:xfrm>
          </p:grpSpPr>
          <p:sp>
            <p:nvSpPr>
              <p:cNvPr id="689" name="Google Shape;689;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90" name="Google Shape;690;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1" name="Google Shape;691;p34"/>
            <p:cNvGrpSpPr/>
            <p:nvPr/>
          </p:nvGrpSpPr>
          <p:grpSpPr>
            <a:xfrm>
              <a:off x="18729013" y="371542"/>
              <a:ext cx="415341" cy="459146"/>
              <a:chOff x="0" y="-85725"/>
              <a:chExt cx="812800" cy="898525"/>
            </a:xfrm>
          </p:grpSpPr>
          <p:sp>
            <p:nvSpPr>
              <p:cNvPr id="692" name="Google Shape;692;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93" name="Google Shape;693;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4" name="Google Shape;694;p34"/>
            <p:cNvGrpSpPr/>
            <p:nvPr/>
          </p:nvGrpSpPr>
          <p:grpSpPr>
            <a:xfrm>
              <a:off x="19144361" y="-43805"/>
              <a:ext cx="415341" cy="459146"/>
              <a:chOff x="0" y="-85725"/>
              <a:chExt cx="812800" cy="898525"/>
            </a:xfrm>
          </p:grpSpPr>
          <p:sp>
            <p:nvSpPr>
              <p:cNvPr id="695" name="Google Shape;695;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96" name="Google Shape;696;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7" name="Google Shape;697;p34"/>
            <p:cNvGrpSpPr/>
            <p:nvPr/>
          </p:nvGrpSpPr>
          <p:grpSpPr>
            <a:xfrm>
              <a:off x="19559708" y="371542"/>
              <a:ext cx="415341" cy="459146"/>
              <a:chOff x="0" y="-85725"/>
              <a:chExt cx="812800" cy="898525"/>
            </a:xfrm>
          </p:grpSpPr>
          <p:sp>
            <p:nvSpPr>
              <p:cNvPr id="698" name="Google Shape;698;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99" name="Google Shape;699;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0" name="Google Shape;700;p34"/>
            <p:cNvGrpSpPr/>
            <p:nvPr/>
          </p:nvGrpSpPr>
          <p:grpSpPr>
            <a:xfrm>
              <a:off x="19975055" y="-43805"/>
              <a:ext cx="415341" cy="459146"/>
              <a:chOff x="0" y="-85725"/>
              <a:chExt cx="812800" cy="898525"/>
            </a:xfrm>
          </p:grpSpPr>
          <p:sp>
            <p:nvSpPr>
              <p:cNvPr id="701" name="Google Shape;701;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02" name="Google Shape;702;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3" name="Google Shape;703;p34"/>
            <p:cNvGrpSpPr/>
            <p:nvPr/>
          </p:nvGrpSpPr>
          <p:grpSpPr>
            <a:xfrm>
              <a:off x="20390402" y="371542"/>
              <a:ext cx="415341" cy="459146"/>
              <a:chOff x="0" y="-85725"/>
              <a:chExt cx="812800" cy="898525"/>
            </a:xfrm>
          </p:grpSpPr>
          <p:sp>
            <p:nvSpPr>
              <p:cNvPr id="704" name="Google Shape;704;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05" name="Google Shape;705;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6" name="Google Shape;706;p34"/>
            <p:cNvGrpSpPr/>
            <p:nvPr/>
          </p:nvGrpSpPr>
          <p:grpSpPr>
            <a:xfrm>
              <a:off x="20805750" y="-43805"/>
              <a:ext cx="415341" cy="459146"/>
              <a:chOff x="0" y="-85725"/>
              <a:chExt cx="812800" cy="898525"/>
            </a:xfrm>
          </p:grpSpPr>
          <p:sp>
            <p:nvSpPr>
              <p:cNvPr id="707" name="Google Shape;707;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08" name="Google Shape;708;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9" name="Google Shape;709;p34"/>
            <p:cNvGrpSpPr/>
            <p:nvPr/>
          </p:nvGrpSpPr>
          <p:grpSpPr>
            <a:xfrm>
              <a:off x="21221097" y="371542"/>
              <a:ext cx="415341" cy="459146"/>
              <a:chOff x="0" y="-85725"/>
              <a:chExt cx="812800" cy="898525"/>
            </a:xfrm>
          </p:grpSpPr>
          <p:sp>
            <p:nvSpPr>
              <p:cNvPr id="710" name="Google Shape;710;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11" name="Google Shape;711;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2" name="Google Shape;712;p34"/>
            <p:cNvGrpSpPr/>
            <p:nvPr/>
          </p:nvGrpSpPr>
          <p:grpSpPr>
            <a:xfrm>
              <a:off x="21636444" y="-43805"/>
              <a:ext cx="415341" cy="459146"/>
              <a:chOff x="0" y="-85725"/>
              <a:chExt cx="812800" cy="898525"/>
            </a:xfrm>
          </p:grpSpPr>
          <p:sp>
            <p:nvSpPr>
              <p:cNvPr id="713" name="Google Shape;713;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14" name="Google Shape;714;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5" name="Google Shape;715;p34"/>
            <p:cNvGrpSpPr/>
            <p:nvPr/>
          </p:nvGrpSpPr>
          <p:grpSpPr>
            <a:xfrm>
              <a:off x="22051791" y="371542"/>
              <a:ext cx="415341" cy="459146"/>
              <a:chOff x="0" y="-85725"/>
              <a:chExt cx="812800" cy="898525"/>
            </a:xfrm>
          </p:grpSpPr>
          <p:sp>
            <p:nvSpPr>
              <p:cNvPr id="716" name="Google Shape;716;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17" name="Google Shape;717;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8" name="Google Shape;718;p34"/>
            <p:cNvGrpSpPr/>
            <p:nvPr/>
          </p:nvGrpSpPr>
          <p:grpSpPr>
            <a:xfrm>
              <a:off x="22467139" y="-43805"/>
              <a:ext cx="415341" cy="459146"/>
              <a:chOff x="0" y="-85725"/>
              <a:chExt cx="812800" cy="898525"/>
            </a:xfrm>
          </p:grpSpPr>
          <p:sp>
            <p:nvSpPr>
              <p:cNvPr id="719" name="Google Shape;719;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20" name="Google Shape;720;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1" name="Google Shape;721;p34"/>
            <p:cNvGrpSpPr/>
            <p:nvPr/>
          </p:nvGrpSpPr>
          <p:grpSpPr>
            <a:xfrm>
              <a:off x="22882486" y="371542"/>
              <a:ext cx="415341" cy="459146"/>
              <a:chOff x="0" y="-85725"/>
              <a:chExt cx="812800" cy="898525"/>
            </a:xfrm>
          </p:grpSpPr>
          <p:sp>
            <p:nvSpPr>
              <p:cNvPr id="722" name="Google Shape;722;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23" name="Google Shape;723;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4" name="Google Shape;724;p34"/>
            <p:cNvGrpSpPr/>
            <p:nvPr/>
          </p:nvGrpSpPr>
          <p:grpSpPr>
            <a:xfrm>
              <a:off x="23297833" y="-43805"/>
              <a:ext cx="415341" cy="459146"/>
              <a:chOff x="0" y="-85725"/>
              <a:chExt cx="812800" cy="898525"/>
            </a:xfrm>
          </p:grpSpPr>
          <p:sp>
            <p:nvSpPr>
              <p:cNvPr id="725" name="Google Shape;725;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26" name="Google Shape;726;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7" name="Google Shape;727;p34"/>
            <p:cNvGrpSpPr/>
            <p:nvPr/>
          </p:nvGrpSpPr>
          <p:grpSpPr>
            <a:xfrm>
              <a:off x="23713180" y="371542"/>
              <a:ext cx="415341" cy="459146"/>
              <a:chOff x="0" y="-85725"/>
              <a:chExt cx="812800" cy="898525"/>
            </a:xfrm>
          </p:grpSpPr>
          <p:sp>
            <p:nvSpPr>
              <p:cNvPr id="728" name="Google Shape;728;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29" name="Google Shape;729;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0" name="Google Shape;730;p34"/>
            <p:cNvGrpSpPr/>
            <p:nvPr/>
          </p:nvGrpSpPr>
          <p:grpSpPr>
            <a:xfrm>
              <a:off x="24128528" y="-43805"/>
              <a:ext cx="415341" cy="459146"/>
              <a:chOff x="0" y="-85725"/>
              <a:chExt cx="812800" cy="898525"/>
            </a:xfrm>
          </p:grpSpPr>
          <p:sp>
            <p:nvSpPr>
              <p:cNvPr id="731" name="Google Shape;731;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32" name="Google Shape;732;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3" name="Google Shape;733;p34"/>
            <p:cNvGrpSpPr/>
            <p:nvPr/>
          </p:nvGrpSpPr>
          <p:grpSpPr>
            <a:xfrm>
              <a:off x="24543875" y="371542"/>
              <a:ext cx="415341" cy="459146"/>
              <a:chOff x="0" y="-85725"/>
              <a:chExt cx="812800" cy="898525"/>
            </a:xfrm>
          </p:grpSpPr>
          <p:sp>
            <p:nvSpPr>
              <p:cNvPr id="734" name="Google Shape;734;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35" name="Google Shape;735;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6" name="Google Shape;736;p34"/>
            <p:cNvGrpSpPr/>
            <p:nvPr/>
          </p:nvGrpSpPr>
          <p:grpSpPr>
            <a:xfrm>
              <a:off x="24959222" y="-43805"/>
              <a:ext cx="415341" cy="459146"/>
              <a:chOff x="0" y="-85725"/>
              <a:chExt cx="812800" cy="898525"/>
            </a:xfrm>
          </p:grpSpPr>
          <p:sp>
            <p:nvSpPr>
              <p:cNvPr id="737" name="Google Shape;737;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38" name="Google Shape;738;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9" name="Google Shape;739;p34"/>
            <p:cNvGrpSpPr/>
            <p:nvPr/>
          </p:nvGrpSpPr>
          <p:grpSpPr>
            <a:xfrm>
              <a:off x="25374570" y="371542"/>
              <a:ext cx="415341" cy="459146"/>
              <a:chOff x="0" y="-85725"/>
              <a:chExt cx="812800" cy="898525"/>
            </a:xfrm>
          </p:grpSpPr>
          <p:sp>
            <p:nvSpPr>
              <p:cNvPr id="740" name="Google Shape;740;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41" name="Google Shape;741;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2" name="Google Shape;742;p34"/>
            <p:cNvGrpSpPr/>
            <p:nvPr/>
          </p:nvGrpSpPr>
          <p:grpSpPr>
            <a:xfrm>
              <a:off x="25789917" y="-43805"/>
              <a:ext cx="415341" cy="459146"/>
              <a:chOff x="0" y="-85725"/>
              <a:chExt cx="812800" cy="898525"/>
            </a:xfrm>
          </p:grpSpPr>
          <p:sp>
            <p:nvSpPr>
              <p:cNvPr id="743" name="Google Shape;743;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44" name="Google Shape;744;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5" name="Google Shape;745;p34"/>
            <p:cNvGrpSpPr/>
            <p:nvPr/>
          </p:nvGrpSpPr>
          <p:grpSpPr>
            <a:xfrm>
              <a:off x="26205264" y="371542"/>
              <a:ext cx="415341" cy="459146"/>
              <a:chOff x="0" y="-85725"/>
              <a:chExt cx="812800" cy="898525"/>
            </a:xfrm>
          </p:grpSpPr>
          <p:sp>
            <p:nvSpPr>
              <p:cNvPr id="746" name="Google Shape;746;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47" name="Google Shape;747;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8" name="Google Shape;748;p34"/>
            <p:cNvGrpSpPr/>
            <p:nvPr/>
          </p:nvGrpSpPr>
          <p:grpSpPr>
            <a:xfrm>
              <a:off x="26620611" y="-43805"/>
              <a:ext cx="415341" cy="459146"/>
              <a:chOff x="0" y="-85725"/>
              <a:chExt cx="812800" cy="898525"/>
            </a:xfrm>
          </p:grpSpPr>
          <p:sp>
            <p:nvSpPr>
              <p:cNvPr id="749" name="Google Shape;749;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50" name="Google Shape;750;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1" name="Google Shape;751;p34"/>
            <p:cNvGrpSpPr/>
            <p:nvPr/>
          </p:nvGrpSpPr>
          <p:grpSpPr>
            <a:xfrm>
              <a:off x="27035959" y="371542"/>
              <a:ext cx="415341" cy="459146"/>
              <a:chOff x="0" y="-85725"/>
              <a:chExt cx="812800" cy="898525"/>
            </a:xfrm>
          </p:grpSpPr>
          <p:sp>
            <p:nvSpPr>
              <p:cNvPr id="752" name="Google Shape;752;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53" name="Google Shape;753;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4" name="Google Shape;754;p34"/>
            <p:cNvGrpSpPr/>
            <p:nvPr/>
          </p:nvGrpSpPr>
          <p:grpSpPr>
            <a:xfrm>
              <a:off x="27451306" y="-43805"/>
              <a:ext cx="415341" cy="459146"/>
              <a:chOff x="0" y="-85725"/>
              <a:chExt cx="812800" cy="898525"/>
            </a:xfrm>
          </p:grpSpPr>
          <p:sp>
            <p:nvSpPr>
              <p:cNvPr id="755" name="Google Shape;755;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56" name="Google Shape;756;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7" name="Google Shape;757;p34"/>
            <p:cNvGrpSpPr/>
            <p:nvPr/>
          </p:nvGrpSpPr>
          <p:grpSpPr>
            <a:xfrm>
              <a:off x="29937339" y="-43805"/>
              <a:ext cx="415341" cy="459146"/>
              <a:chOff x="0" y="-85725"/>
              <a:chExt cx="812800" cy="898525"/>
            </a:xfrm>
          </p:grpSpPr>
          <p:sp>
            <p:nvSpPr>
              <p:cNvPr id="758" name="Google Shape;758;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59" name="Google Shape;759;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0" name="Google Shape;760;p34"/>
            <p:cNvGrpSpPr/>
            <p:nvPr/>
          </p:nvGrpSpPr>
          <p:grpSpPr>
            <a:xfrm>
              <a:off x="27866653" y="371542"/>
              <a:ext cx="415341" cy="459146"/>
              <a:chOff x="0" y="-85725"/>
              <a:chExt cx="812800" cy="898525"/>
            </a:xfrm>
          </p:grpSpPr>
          <p:sp>
            <p:nvSpPr>
              <p:cNvPr id="761" name="Google Shape;761;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62" name="Google Shape;762;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3" name="Google Shape;763;p34"/>
            <p:cNvGrpSpPr/>
            <p:nvPr/>
          </p:nvGrpSpPr>
          <p:grpSpPr>
            <a:xfrm>
              <a:off x="30352686" y="371542"/>
              <a:ext cx="415341" cy="459146"/>
              <a:chOff x="0" y="-85725"/>
              <a:chExt cx="812800" cy="898525"/>
            </a:xfrm>
          </p:grpSpPr>
          <p:sp>
            <p:nvSpPr>
              <p:cNvPr id="764" name="Google Shape;764;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65" name="Google Shape;765;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6" name="Google Shape;766;p34"/>
            <p:cNvGrpSpPr/>
            <p:nvPr/>
          </p:nvGrpSpPr>
          <p:grpSpPr>
            <a:xfrm>
              <a:off x="28282000" y="-43805"/>
              <a:ext cx="415341" cy="459146"/>
              <a:chOff x="0" y="-85725"/>
              <a:chExt cx="812800" cy="898525"/>
            </a:xfrm>
          </p:grpSpPr>
          <p:sp>
            <p:nvSpPr>
              <p:cNvPr id="767" name="Google Shape;767;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68" name="Google Shape;768;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9" name="Google Shape;769;p34"/>
            <p:cNvGrpSpPr/>
            <p:nvPr/>
          </p:nvGrpSpPr>
          <p:grpSpPr>
            <a:xfrm>
              <a:off x="30768033" y="-43805"/>
              <a:ext cx="415341" cy="459146"/>
              <a:chOff x="0" y="-85725"/>
              <a:chExt cx="812800" cy="898525"/>
            </a:xfrm>
          </p:grpSpPr>
          <p:sp>
            <p:nvSpPr>
              <p:cNvPr id="770" name="Google Shape;770;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71" name="Google Shape;771;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2" name="Google Shape;772;p34"/>
            <p:cNvGrpSpPr/>
            <p:nvPr/>
          </p:nvGrpSpPr>
          <p:grpSpPr>
            <a:xfrm>
              <a:off x="32423372" y="-43805"/>
              <a:ext cx="415341" cy="459146"/>
              <a:chOff x="0" y="-85725"/>
              <a:chExt cx="812800" cy="898525"/>
            </a:xfrm>
          </p:grpSpPr>
          <p:sp>
            <p:nvSpPr>
              <p:cNvPr id="773" name="Google Shape;773;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74" name="Google Shape;774;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5" name="Google Shape;775;p34"/>
            <p:cNvGrpSpPr/>
            <p:nvPr/>
          </p:nvGrpSpPr>
          <p:grpSpPr>
            <a:xfrm>
              <a:off x="28697348" y="371542"/>
              <a:ext cx="415341" cy="459146"/>
              <a:chOff x="0" y="-85725"/>
              <a:chExt cx="812800" cy="898525"/>
            </a:xfrm>
          </p:grpSpPr>
          <p:sp>
            <p:nvSpPr>
              <p:cNvPr id="776" name="Google Shape;776;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77" name="Google Shape;777;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8" name="Google Shape;778;p34"/>
            <p:cNvGrpSpPr/>
            <p:nvPr/>
          </p:nvGrpSpPr>
          <p:grpSpPr>
            <a:xfrm>
              <a:off x="31183381" y="371542"/>
              <a:ext cx="415341" cy="459146"/>
              <a:chOff x="0" y="-85725"/>
              <a:chExt cx="812800" cy="898525"/>
            </a:xfrm>
          </p:grpSpPr>
          <p:sp>
            <p:nvSpPr>
              <p:cNvPr id="779" name="Google Shape;779;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80" name="Google Shape;780;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1" name="Google Shape;781;p34"/>
            <p:cNvGrpSpPr/>
            <p:nvPr/>
          </p:nvGrpSpPr>
          <p:grpSpPr>
            <a:xfrm>
              <a:off x="32838719" y="371542"/>
              <a:ext cx="415341" cy="459146"/>
              <a:chOff x="0" y="-85725"/>
              <a:chExt cx="812800" cy="898525"/>
            </a:xfrm>
          </p:grpSpPr>
          <p:sp>
            <p:nvSpPr>
              <p:cNvPr id="782" name="Google Shape;782;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83" name="Google Shape;783;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4" name="Google Shape;784;p34"/>
            <p:cNvGrpSpPr/>
            <p:nvPr/>
          </p:nvGrpSpPr>
          <p:grpSpPr>
            <a:xfrm>
              <a:off x="29112695" y="-43805"/>
              <a:ext cx="415341" cy="459146"/>
              <a:chOff x="0" y="-85725"/>
              <a:chExt cx="812800" cy="898525"/>
            </a:xfrm>
          </p:grpSpPr>
          <p:sp>
            <p:nvSpPr>
              <p:cNvPr id="785" name="Google Shape;785;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86" name="Google Shape;786;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7" name="Google Shape;787;p34"/>
            <p:cNvGrpSpPr/>
            <p:nvPr/>
          </p:nvGrpSpPr>
          <p:grpSpPr>
            <a:xfrm>
              <a:off x="31598728" y="-43805"/>
              <a:ext cx="415341" cy="459146"/>
              <a:chOff x="0" y="-85725"/>
              <a:chExt cx="812800" cy="898525"/>
            </a:xfrm>
          </p:grpSpPr>
          <p:sp>
            <p:nvSpPr>
              <p:cNvPr id="788" name="Google Shape;788;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89" name="Google Shape;789;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0" name="Google Shape;790;p34"/>
            <p:cNvGrpSpPr/>
            <p:nvPr/>
          </p:nvGrpSpPr>
          <p:grpSpPr>
            <a:xfrm>
              <a:off x="33254066" y="-43805"/>
              <a:ext cx="415341" cy="459146"/>
              <a:chOff x="0" y="-85725"/>
              <a:chExt cx="812800" cy="898525"/>
            </a:xfrm>
          </p:grpSpPr>
          <p:sp>
            <p:nvSpPr>
              <p:cNvPr id="791" name="Google Shape;791;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92" name="Google Shape;792;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3" name="Google Shape;793;p34"/>
            <p:cNvGrpSpPr/>
            <p:nvPr/>
          </p:nvGrpSpPr>
          <p:grpSpPr>
            <a:xfrm>
              <a:off x="29528042" y="371542"/>
              <a:ext cx="415341" cy="459146"/>
              <a:chOff x="0" y="-85725"/>
              <a:chExt cx="812800" cy="898525"/>
            </a:xfrm>
          </p:grpSpPr>
          <p:sp>
            <p:nvSpPr>
              <p:cNvPr id="794" name="Google Shape;794;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95" name="Google Shape;795;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6" name="Google Shape;796;p34"/>
            <p:cNvGrpSpPr/>
            <p:nvPr/>
          </p:nvGrpSpPr>
          <p:grpSpPr>
            <a:xfrm>
              <a:off x="32014075" y="371542"/>
              <a:ext cx="415341" cy="459146"/>
              <a:chOff x="0" y="-85725"/>
              <a:chExt cx="812800" cy="898525"/>
            </a:xfrm>
          </p:grpSpPr>
          <p:sp>
            <p:nvSpPr>
              <p:cNvPr id="797" name="Google Shape;797;p3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98" name="Google Shape;798;p3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799" name="Google Shape;799;p34"/>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cxnSp>
        <p:nvCxnSpPr>
          <p:cNvPr id="800" name="Google Shape;800;p34"/>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sp>
        <p:nvSpPr>
          <p:cNvPr id="801" name="Google Shape;801;p34"/>
          <p:cNvSpPr/>
          <p:nvPr/>
        </p:nvSpPr>
        <p:spPr>
          <a:xfrm>
            <a:off x="6806694" y="1207384"/>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4">
              <a:alphaModFix/>
            </a:blip>
            <a:stretch>
              <a:fillRect b="0" l="0" r="0" t="0"/>
            </a:stretch>
          </a:blipFill>
          <a:ln>
            <a:noFill/>
          </a:ln>
        </p:spPr>
      </p:sp>
      <p:sp>
        <p:nvSpPr>
          <p:cNvPr id="802" name="Google Shape;802;p34"/>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Data Requirements</a:t>
            </a:r>
            <a:endParaRPr sz="3200">
              <a:solidFill>
                <a:srgbClr val="282204"/>
              </a:solidFill>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